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Lst>
  <p:sldSz cy="14400200" cx="14400200"/>
  <p:notesSz cx="6858000" cy="9144000"/>
  <p:embeddedFontLst>
    <p:embeddedFont>
      <p:font typeface="Century Gothic"/>
      <p:regular r:id="rId9"/>
      <p:bold r:id="rId10"/>
      <p:italic r:id="rId11"/>
      <p:boldItalic r:id="rId1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4537">
          <p15:clr>
            <a:srgbClr val="A4A3A4"/>
          </p15:clr>
        </p15:guide>
        <p15:guide id="2" pos="4536">
          <p15:clr>
            <a:srgbClr val="A4A3A4"/>
          </p15:clr>
        </p15:guide>
      </p15:sldGuideLst>
    </p:ext>
    <p:ext uri="GoogleSlidesCustomDataVersion2">
      <go:slidesCustomData xmlns:go="http://customooxmlschemas.google.com/" r:id="rId13" roundtripDataSignature="AMtx7mgZ2Kb3YIMwi1F6IYZs2MnpAHShk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37" orient="horz"/>
        <p:guide pos="4536"/>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CenturyGothic-italic.fntdata"/><Relationship Id="rId10" Type="http://schemas.openxmlformats.org/officeDocument/2006/relationships/font" Target="fonts/CenturyGothic-bold.fntdata"/><Relationship Id="rId13" Type="http://customschemas.google.com/relationships/presentationmetadata" Target="metadata"/><Relationship Id="rId12" Type="http://schemas.openxmlformats.org/officeDocument/2006/relationships/font" Target="fonts/CenturyGothic-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CenturyGothic-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885950" y="1143000"/>
            <a:ext cx="30861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 name="Google Shape;107;p1:notes"/>
          <p:cNvSpPr/>
          <p:nvPr>
            <p:ph idx="2" type="sldImg"/>
          </p:nvPr>
        </p:nvSpPr>
        <p:spPr>
          <a:xfrm>
            <a:off x="1885950" y="1143000"/>
            <a:ext cx="30861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 name="Google Shape;130;p2:notes"/>
          <p:cNvSpPr/>
          <p:nvPr>
            <p:ph idx="2" type="sldImg"/>
          </p:nvPr>
        </p:nvSpPr>
        <p:spPr>
          <a:xfrm>
            <a:off x="1885950" y="1143000"/>
            <a:ext cx="30861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3" name="Google Shape;153;p3:notes"/>
          <p:cNvSpPr/>
          <p:nvPr>
            <p:ph idx="2" type="sldImg"/>
          </p:nvPr>
        </p:nvSpPr>
        <p:spPr>
          <a:xfrm>
            <a:off x="1885950" y="1143000"/>
            <a:ext cx="30861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19" name="Shape 19"/>
        <p:cNvGrpSpPr/>
        <p:nvPr/>
      </p:nvGrpSpPr>
      <p:grpSpPr>
        <a:xfrm>
          <a:off x="0" y="0"/>
          <a:ext cx="0" cy="0"/>
          <a:chOff x="0" y="0"/>
          <a:chExt cx="0" cy="0"/>
        </a:xfrm>
      </p:grpSpPr>
      <p:sp>
        <p:nvSpPr>
          <p:cNvPr id="20" name="Google Shape;20;p5"/>
          <p:cNvSpPr txBox="1"/>
          <p:nvPr>
            <p:ph type="title"/>
          </p:nvPr>
        </p:nvSpPr>
        <p:spPr>
          <a:xfrm>
            <a:off x="1080016" y="1017618"/>
            <a:ext cx="12240181" cy="337924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5"/>
          <p:cNvSpPr txBox="1"/>
          <p:nvPr>
            <p:ph idx="1" type="body"/>
          </p:nvPr>
        </p:nvSpPr>
        <p:spPr>
          <a:xfrm>
            <a:off x="1080016" y="4454467"/>
            <a:ext cx="12240181" cy="8505726"/>
          </a:xfrm>
          <a:prstGeom prst="rect">
            <a:avLst/>
          </a:prstGeom>
          <a:noFill/>
          <a:ln>
            <a:noFill/>
          </a:ln>
        </p:spPr>
        <p:txBody>
          <a:bodyPr anchorCtr="0" anchor="t" bIns="45700" lIns="91425" spcFirstLastPara="1" rIns="91425" wrap="square" tIns="45700">
            <a:normAutofit/>
          </a:bodyPr>
          <a:lstStyle>
            <a:lvl1pPr indent="-325755" lvl="0" marL="457200" algn="l">
              <a:lnSpc>
                <a:spcPct val="90000"/>
              </a:lnSpc>
              <a:spcBef>
                <a:spcPts val="1600"/>
              </a:spcBef>
              <a:spcAft>
                <a:spcPts val="0"/>
              </a:spcAft>
              <a:buSzPts val="1530"/>
              <a:buChar char="▪"/>
              <a:defRPr/>
            </a:lvl1pPr>
            <a:lvl2pPr indent="-325755" lvl="1" marL="914400" algn="l">
              <a:lnSpc>
                <a:spcPct val="90000"/>
              </a:lnSpc>
              <a:spcBef>
                <a:spcPts val="533"/>
              </a:spcBef>
              <a:spcAft>
                <a:spcPts val="0"/>
              </a:spcAft>
              <a:buSzPts val="1530"/>
              <a:buChar char="▪"/>
              <a:defRPr/>
            </a:lvl2pPr>
            <a:lvl3pPr indent="-325755" lvl="2" marL="1371600" algn="l">
              <a:lnSpc>
                <a:spcPct val="90000"/>
              </a:lnSpc>
              <a:spcBef>
                <a:spcPts val="533"/>
              </a:spcBef>
              <a:spcAft>
                <a:spcPts val="0"/>
              </a:spcAft>
              <a:buSzPts val="1530"/>
              <a:buChar char="▪"/>
              <a:defRPr/>
            </a:lvl3pPr>
            <a:lvl4pPr indent="-325755" lvl="3" marL="1828800" algn="l">
              <a:lnSpc>
                <a:spcPct val="90000"/>
              </a:lnSpc>
              <a:spcBef>
                <a:spcPts val="533"/>
              </a:spcBef>
              <a:spcAft>
                <a:spcPts val="0"/>
              </a:spcAft>
              <a:buSzPts val="1530"/>
              <a:buChar char="▪"/>
              <a:defRPr/>
            </a:lvl4pPr>
            <a:lvl5pPr indent="-325754" lvl="4" marL="2286000" algn="l">
              <a:lnSpc>
                <a:spcPct val="90000"/>
              </a:lnSpc>
              <a:spcBef>
                <a:spcPts val="533"/>
              </a:spcBef>
              <a:spcAft>
                <a:spcPts val="0"/>
              </a:spcAft>
              <a:buSzPts val="1530"/>
              <a:buChar char="▪"/>
              <a:defRPr/>
            </a:lvl5pPr>
            <a:lvl6pPr indent="-325754" lvl="5" marL="2743200" algn="l">
              <a:lnSpc>
                <a:spcPct val="90000"/>
              </a:lnSpc>
              <a:spcBef>
                <a:spcPts val="533"/>
              </a:spcBef>
              <a:spcAft>
                <a:spcPts val="0"/>
              </a:spcAft>
              <a:buSzPts val="1530"/>
              <a:buChar char="▪"/>
              <a:defRPr/>
            </a:lvl6pPr>
            <a:lvl7pPr indent="-325754" lvl="6" marL="3200400" algn="l">
              <a:lnSpc>
                <a:spcPct val="90000"/>
              </a:lnSpc>
              <a:spcBef>
                <a:spcPts val="533"/>
              </a:spcBef>
              <a:spcAft>
                <a:spcPts val="0"/>
              </a:spcAft>
              <a:buSzPts val="1530"/>
              <a:buChar char="▪"/>
              <a:defRPr/>
            </a:lvl7pPr>
            <a:lvl8pPr indent="-325754" lvl="7" marL="3657600" algn="l">
              <a:lnSpc>
                <a:spcPct val="90000"/>
              </a:lnSpc>
              <a:spcBef>
                <a:spcPts val="533"/>
              </a:spcBef>
              <a:spcAft>
                <a:spcPts val="0"/>
              </a:spcAft>
              <a:buSzPts val="1530"/>
              <a:buChar char="▪"/>
              <a:defRPr/>
            </a:lvl8pPr>
            <a:lvl9pPr indent="-325754" lvl="8" marL="4114800" algn="l">
              <a:lnSpc>
                <a:spcPct val="90000"/>
              </a:lnSpc>
              <a:spcBef>
                <a:spcPts val="533"/>
              </a:spcBef>
              <a:spcAft>
                <a:spcPts val="267"/>
              </a:spcAft>
              <a:buSzPts val="1530"/>
              <a:buChar char="▪"/>
              <a:defRPr/>
            </a:lvl9pPr>
          </a:lstStyle>
          <a:p/>
        </p:txBody>
      </p:sp>
      <p:sp>
        <p:nvSpPr>
          <p:cNvPr id="22" name="Google Shape;22;p5"/>
          <p:cNvSpPr txBox="1"/>
          <p:nvPr>
            <p:ph idx="10" type="dt"/>
          </p:nvPr>
        </p:nvSpPr>
        <p:spPr>
          <a:xfrm>
            <a:off x="9436940" y="13171398"/>
            <a:ext cx="3866457" cy="76667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5"/>
          <p:cNvSpPr txBox="1"/>
          <p:nvPr>
            <p:ph idx="11" type="ftr"/>
          </p:nvPr>
        </p:nvSpPr>
        <p:spPr>
          <a:xfrm>
            <a:off x="1080016" y="13171398"/>
            <a:ext cx="7473711" cy="766679"/>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5"/>
          <p:cNvSpPr txBox="1"/>
          <p:nvPr>
            <p:ph idx="12" type="sldNum"/>
          </p:nvPr>
        </p:nvSpPr>
        <p:spPr>
          <a:xfrm>
            <a:off x="13359798" y="13171398"/>
            <a:ext cx="756011" cy="766679"/>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93" name="Shape 93"/>
        <p:cNvGrpSpPr/>
        <p:nvPr/>
      </p:nvGrpSpPr>
      <p:grpSpPr>
        <a:xfrm>
          <a:off x="0" y="0"/>
          <a:ext cx="0" cy="0"/>
          <a:chOff x="0" y="0"/>
          <a:chExt cx="0" cy="0"/>
        </a:xfrm>
      </p:grpSpPr>
      <p:sp>
        <p:nvSpPr>
          <p:cNvPr id="94" name="Google Shape;94;p14"/>
          <p:cNvSpPr txBox="1"/>
          <p:nvPr>
            <p:ph type="title"/>
          </p:nvPr>
        </p:nvSpPr>
        <p:spPr>
          <a:xfrm>
            <a:off x="1080016" y="1017618"/>
            <a:ext cx="12240181" cy="337924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5" name="Google Shape;95;p14"/>
          <p:cNvSpPr txBox="1"/>
          <p:nvPr>
            <p:ph idx="1" type="body"/>
          </p:nvPr>
        </p:nvSpPr>
        <p:spPr>
          <a:xfrm rot="5400000">
            <a:off x="2947243" y="2587239"/>
            <a:ext cx="8505726" cy="12240181"/>
          </a:xfrm>
          <a:prstGeom prst="rect">
            <a:avLst/>
          </a:prstGeom>
          <a:noFill/>
          <a:ln>
            <a:noFill/>
          </a:ln>
        </p:spPr>
        <p:txBody>
          <a:bodyPr anchorCtr="0" anchor="t" bIns="45700" lIns="91425" spcFirstLastPara="1" rIns="91425" wrap="square" tIns="45700">
            <a:normAutofit/>
          </a:bodyPr>
          <a:lstStyle>
            <a:lvl1pPr indent="-325755" lvl="0" marL="457200" algn="l">
              <a:lnSpc>
                <a:spcPct val="90000"/>
              </a:lnSpc>
              <a:spcBef>
                <a:spcPts val="1600"/>
              </a:spcBef>
              <a:spcAft>
                <a:spcPts val="0"/>
              </a:spcAft>
              <a:buSzPts val="1530"/>
              <a:buChar char="▪"/>
              <a:defRPr/>
            </a:lvl1pPr>
            <a:lvl2pPr indent="-325755" lvl="1" marL="914400" algn="l">
              <a:lnSpc>
                <a:spcPct val="90000"/>
              </a:lnSpc>
              <a:spcBef>
                <a:spcPts val="533"/>
              </a:spcBef>
              <a:spcAft>
                <a:spcPts val="0"/>
              </a:spcAft>
              <a:buSzPts val="1530"/>
              <a:buChar char="▪"/>
              <a:defRPr/>
            </a:lvl2pPr>
            <a:lvl3pPr indent="-325755" lvl="2" marL="1371600" algn="l">
              <a:lnSpc>
                <a:spcPct val="90000"/>
              </a:lnSpc>
              <a:spcBef>
                <a:spcPts val="533"/>
              </a:spcBef>
              <a:spcAft>
                <a:spcPts val="0"/>
              </a:spcAft>
              <a:buSzPts val="1530"/>
              <a:buChar char="▪"/>
              <a:defRPr/>
            </a:lvl3pPr>
            <a:lvl4pPr indent="-325755" lvl="3" marL="1828800" algn="l">
              <a:lnSpc>
                <a:spcPct val="90000"/>
              </a:lnSpc>
              <a:spcBef>
                <a:spcPts val="533"/>
              </a:spcBef>
              <a:spcAft>
                <a:spcPts val="0"/>
              </a:spcAft>
              <a:buSzPts val="1530"/>
              <a:buChar char="▪"/>
              <a:defRPr/>
            </a:lvl4pPr>
            <a:lvl5pPr indent="-325754" lvl="4" marL="2286000" algn="l">
              <a:lnSpc>
                <a:spcPct val="90000"/>
              </a:lnSpc>
              <a:spcBef>
                <a:spcPts val="533"/>
              </a:spcBef>
              <a:spcAft>
                <a:spcPts val="0"/>
              </a:spcAft>
              <a:buSzPts val="1530"/>
              <a:buChar char="▪"/>
              <a:defRPr/>
            </a:lvl5pPr>
            <a:lvl6pPr indent="-325754" lvl="5" marL="2743200" algn="l">
              <a:lnSpc>
                <a:spcPct val="90000"/>
              </a:lnSpc>
              <a:spcBef>
                <a:spcPts val="533"/>
              </a:spcBef>
              <a:spcAft>
                <a:spcPts val="0"/>
              </a:spcAft>
              <a:buSzPts val="1530"/>
              <a:buChar char="▪"/>
              <a:defRPr/>
            </a:lvl6pPr>
            <a:lvl7pPr indent="-325754" lvl="6" marL="3200400" algn="l">
              <a:lnSpc>
                <a:spcPct val="90000"/>
              </a:lnSpc>
              <a:spcBef>
                <a:spcPts val="533"/>
              </a:spcBef>
              <a:spcAft>
                <a:spcPts val="0"/>
              </a:spcAft>
              <a:buSzPts val="1530"/>
              <a:buChar char="▪"/>
              <a:defRPr/>
            </a:lvl7pPr>
            <a:lvl8pPr indent="-325754" lvl="7" marL="3657600" algn="l">
              <a:lnSpc>
                <a:spcPct val="90000"/>
              </a:lnSpc>
              <a:spcBef>
                <a:spcPts val="533"/>
              </a:spcBef>
              <a:spcAft>
                <a:spcPts val="0"/>
              </a:spcAft>
              <a:buSzPts val="1530"/>
              <a:buChar char="▪"/>
              <a:defRPr/>
            </a:lvl8pPr>
            <a:lvl9pPr indent="-325754" lvl="8" marL="4114800" algn="l">
              <a:lnSpc>
                <a:spcPct val="90000"/>
              </a:lnSpc>
              <a:spcBef>
                <a:spcPts val="533"/>
              </a:spcBef>
              <a:spcAft>
                <a:spcPts val="267"/>
              </a:spcAft>
              <a:buSzPts val="1530"/>
              <a:buChar char="▪"/>
              <a:defRPr/>
            </a:lvl9pPr>
          </a:lstStyle>
          <a:p/>
        </p:txBody>
      </p:sp>
      <p:sp>
        <p:nvSpPr>
          <p:cNvPr id="96" name="Google Shape;96;p14"/>
          <p:cNvSpPr txBox="1"/>
          <p:nvPr>
            <p:ph idx="10" type="dt"/>
          </p:nvPr>
        </p:nvSpPr>
        <p:spPr>
          <a:xfrm>
            <a:off x="9436940" y="13171398"/>
            <a:ext cx="3866457" cy="76667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14"/>
          <p:cNvSpPr txBox="1"/>
          <p:nvPr>
            <p:ph idx="11" type="ftr"/>
          </p:nvPr>
        </p:nvSpPr>
        <p:spPr>
          <a:xfrm>
            <a:off x="1080016" y="13171398"/>
            <a:ext cx="7473711" cy="766679"/>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14"/>
          <p:cNvSpPr txBox="1"/>
          <p:nvPr>
            <p:ph idx="12" type="sldNum"/>
          </p:nvPr>
        </p:nvSpPr>
        <p:spPr>
          <a:xfrm>
            <a:off x="13359798" y="13171398"/>
            <a:ext cx="756011" cy="766679"/>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99" name="Shape 99"/>
        <p:cNvGrpSpPr/>
        <p:nvPr/>
      </p:nvGrpSpPr>
      <p:grpSpPr>
        <a:xfrm>
          <a:off x="0" y="0"/>
          <a:ext cx="0" cy="0"/>
          <a:chOff x="0" y="0"/>
          <a:chExt cx="0" cy="0"/>
        </a:xfrm>
      </p:grpSpPr>
      <p:sp>
        <p:nvSpPr>
          <p:cNvPr id="100" name="Google Shape;100;p15"/>
          <p:cNvSpPr txBox="1"/>
          <p:nvPr>
            <p:ph type="title"/>
          </p:nvPr>
        </p:nvSpPr>
        <p:spPr>
          <a:xfrm rot="5400000">
            <a:off x="5892588" y="5532583"/>
            <a:ext cx="11840175" cy="30150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1" name="Google Shape;101;p15"/>
          <p:cNvSpPr txBox="1"/>
          <p:nvPr>
            <p:ph idx="1" type="body"/>
          </p:nvPr>
        </p:nvSpPr>
        <p:spPr>
          <a:xfrm rot="5400000">
            <a:off x="-227502" y="2607540"/>
            <a:ext cx="11840175" cy="8865131"/>
          </a:xfrm>
          <a:prstGeom prst="rect">
            <a:avLst/>
          </a:prstGeom>
          <a:noFill/>
          <a:ln>
            <a:noFill/>
          </a:ln>
        </p:spPr>
        <p:txBody>
          <a:bodyPr anchorCtr="0" anchor="t" bIns="45700" lIns="91425" spcFirstLastPara="1" rIns="91425" wrap="square" tIns="45700">
            <a:normAutofit/>
          </a:bodyPr>
          <a:lstStyle>
            <a:lvl1pPr indent="-325755" lvl="0" marL="457200" algn="l">
              <a:lnSpc>
                <a:spcPct val="90000"/>
              </a:lnSpc>
              <a:spcBef>
                <a:spcPts val="1600"/>
              </a:spcBef>
              <a:spcAft>
                <a:spcPts val="0"/>
              </a:spcAft>
              <a:buSzPts val="1530"/>
              <a:buChar char="▪"/>
              <a:defRPr/>
            </a:lvl1pPr>
            <a:lvl2pPr indent="-325755" lvl="1" marL="914400" algn="l">
              <a:lnSpc>
                <a:spcPct val="90000"/>
              </a:lnSpc>
              <a:spcBef>
                <a:spcPts val="533"/>
              </a:spcBef>
              <a:spcAft>
                <a:spcPts val="0"/>
              </a:spcAft>
              <a:buSzPts val="1530"/>
              <a:buChar char="▪"/>
              <a:defRPr/>
            </a:lvl2pPr>
            <a:lvl3pPr indent="-325755" lvl="2" marL="1371600" algn="l">
              <a:lnSpc>
                <a:spcPct val="90000"/>
              </a:lnSpc>
              <a:spcBef>
                <a:spcPts val="533"/>
              </a:spcBef>
              <a:spcAft>
                <a:spcPts val="0"/>
              </a:spcAft>
              <a:buSzPts val="1530"/>
              <a:buChar char="▪"/>
              <a:defRPr/>
            </a:lvl3pPr>
            <a:lvl4pPr indent="-325755" lvl="3" marL="1828800" algn="l">
              <a:lnSpc>
                <a:spcPct val="90000"/>
              </a:lnSpc>
              <a:spcBef>
                <a:spcPts val="533"/>
              </a:spcBef>
              <a:spcAft>
                <a:spcPts val="0"/>
              </a:spcAft>
              <a:buSzPts val="1530"/>
              <a:buChar char="▪"/>
              <a:defRPr/>
            </a:lvl4pPr>
            <a:lvl5pPr indent="-325754" lvl="4" marL="2286000" algn="l">
              <a:lnSpc>
                <a:spcPct val="90000"/>
              </a:lnSpc>
              <a:spcBef>
                <a:spcPts val="533"/>
              </a:spcBef>
              <a:spcAft>
                <a:spcPts val="0"/>
              </a:spcAft>
              <a:buSzPts val="1530"/>
              <a:buChar char="▪"/>
              <a:defRPr/>
            </a:lvl5pPr>
            <a:lvl6pPr indent="-325754" lvl="5" marL="2743200" algn="l">
              <a:lnSpc>
                <a:spcPct val="90000"/>
              </a:lnSpc>
              <a:spcBef>
                <a:spcPts val="533"/>
              </a:spcBef>
              <a:spcAft>
                <a:spcPts val="0"/>
              </a:spcAft>
              <a:buSzPts val="1530"/>
              <a:buChar char="▪"/>
              <a:defRPr/>
            </a:lvl6pPr>
            <a:lvl7pPr indent="-325754" lvl="6" marL="3200400" algn="l">
              <a:lnSpc>
                <a:spcPct val="90000"/>
              </a:lnSpc>
              <a:spcBef>
                <a:spcPts val="533"/>
              </a:spcBef>
              <a:spcAft>
                <a:spcPts val="0"/>
              </a:spcAft>
              <a:buSzPts val="1530"/>
              <a:buChar char="▪"/>
              <a:defRPr/>
            </a:lvl7pPr>
            <a:lvl8pPr indent="-325754" lvl="7" marL="3657600" algn="l">
              <a:lnSpc>
                <a:spcPct val="90000"/>
              </a:lnSpc>
              <a:spcBef>
                <a:spcPts val="533"/>
              </a:spcBef>
              <a:spcAft>
                <a:spcPts val="0"/>
              </a:spcAft>
              <a:buSzPts val="1530"/>
              <a:buChar char="▪"/>
              <a:defRPr/>
            </a:lvl8pPr>
            <a:lvl9pPr indent="-325754" lvl="8" marL="4114800" algn="l">
              <a:lnSpc>
                <a:spcPct val="90000"/>
              </a:lnSpc>
              <a:spcBef>
                <a:spcPts val="533"/>
              </a:spcBef>
              <a:spcAft>
                <a:spcPts val="267"/>
              </a:spcAft>
              <a:buSzPts val="1530"/>
              <a:buChar char="▪"/>
              <a:defRPr/>
            </a:lvl9pPr>
          </a:lstStyle>
          <a:p/>
        </p:txBody>
      </p:sp>
      <p:sp>
        <p:nvSpPr>
          <p:cNvPr id="102" name="Google Shape;102;p15"/>
          <p:cNvSpPr txBox="1"/>
          <p:nvPr>
            <p:ph idx="10" type="dt"/>
          </p:nvPr>
        </p:nvSpPr>
        <p:spPr>
          <a:xfrm>
            <a:off x="9436940" y="13171398"/>
            <a:ext cx="3866457" cy="76667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15"/>
          <p:cNvSpPr txBox="1"/>
          <p:nvPr>
            <p:ph idx="11" type="ftr"/>
          </p:nvPr>
        </p:nvSpPr>
        <p:spPr>
          <a:xfrm>
            <a:off x="1080016" y="13171398"/>
            <a:ext cx="7473711" cy="766679"/>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15"/>
          <p:cNvSpPr txBox="1"/>
          <p:nvPr>
            <p:ph idx="12" type="sldNum"/>
          </p:nvPr>
        </p:nvSpPr>
        <p:spPr>
          <a:xfrm>
            <a:off x="13359798" y="13171398"/>
            <a:ext cx="756011" cy="766679"/>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showMasterSp="0" type="title">
  <p:cSld name="TITLE">
    <p:spTree>
      <p:nvGrpSpPr>
        <p:cNvPr id="25" name="Shape 25"/>
        <p:cNvGrpSpPr/>
        <p:nvPr/>
      </p:nvGrpSpPr>
      <p:grpSpPr>
        <a:xfrm>
          <a:off x="0" y="0"/>
          <a:ext cx="0" cy="0"/>
          <a:chOff x="0" y="0"/>
          <a:chExt cx="0" cy="0"/>
        </a:xfrm>
      </p:grpSpPr>
      <p:sp>
        <p:nvSpPr>
          <p:cNvPr id="26" name="Google Shape;26;p6"/>
          <p:cNvSpPr/>
          <p:nvPr/>
        </p:nvSpPr>
        <p:spPr>
          <a:xfrm>
            <a:off x="1087616" y="2828280"/>
            <a:ext cx="12074579" cy="169415"/>
          </a:xfrm>
          <a:prstGeom prst="rect">
            <a:avLst/>
          </a:prstGeom>
          <a:blipFill rotWithShape="1">
            <a:blip r:embed="rId2">
              <a:alphaModFix amt="80000"/>
            </a:blip>
            <a:tile algn="ctr" flip="xy" tx="0" sx="92000" ty="-76200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6"/>
          <p:cNvSpPr/>
          <p:nvPr/>
        </p:nvSpPr>
        <p:spPr>
          <a:xfrm>
            <a:off x="1087616" y="8992815"/>
            <a:ext cx="12074579" cy="169415"/>
          </a:xfrm>
          <a:prstGeom prst="rect">
            <a:avLst/>
          </a:prstGeom>
          <a:blipFill rotWithShape="1">
            <a:blip r:embed="rId2">
              <a:alphaModFix amt="80000"/>
            </a:blip>
            <a:tile algn="ctr" flip="xy" tx="0" sx="92000" ty="-71755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6"/>
          <p:cNvSpPr/>
          <p:nvPr/>
        </p:nvSpPr>
        <p:spPr>
          <a:xfrm>
            <a:off x="1087616" y="3117694"/>
            <a:ext cx="12074579" cy="5760085"/>
          </a:xfrm>
          <a:prstGeom prst="rect">
            <a:avLst/>
          </a:prstGeom>
          <a:blipFill rotWithShape="1">
            <a:blip r:embed="rId2">
              <a:alphaModFix amt="80000"/>
            </a:blip>
            <a:tile algn="ctr" flip="xy" tx="0" sx="92000" ty="-70485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 name="Google Shape;29;p6"/>
          <p:cNvGrpSpPr/>
          <p:nvPr/>
        </p:nvGrpSpPr>
        <p:grpSpPr>
          <a:xfrm>
            <a:off x="11393523" y="8623799"/>
            <a:ext cx="1440021" cy="1920028"/>
            <a:chOff x="9685338" y="4460675"/>
            <a:chExt cx="1080904" cy="1080902"/>
          </a:xfrm>
        </p:grpSpPr>
        <p:sp>
          <p:nvSpPr>
            <p:cNvPr id="30" name="Google Shape;30;p6"/>
            <p:cNvSpPr/>
            <p:nvPr/>
          </p:nvSpPr>
          <p:spPr>
            <a:xfrm>
              <a:off x="9685338" y="4460675"/>
              <a:ext cx="1080904" cy="1080902"/>
            </a:xfrm>
            <a:prstGeom prst="ellipse">
              <a:avLst/>
            </a:prstGeom>
            <a:blipFill rotWithShape="1">
              <a:blip r:embed="rId3">
                <a:alphaModFix/>
              </a:blip>
              <a:tile algn="tl" flip="none" tx="0" sx="85000" ty="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6"/>
            <p:cNvSpPr/>
            <p:nvPr/>
          </p:nvSpPr>
          <p:spPr>
            <a:xfrm>
              <a:off x="9793429" y="4568765"/>
              <a:ext cx="864723" cy="864722"/>
            </a:xfrm>
            <a:prstGeom prst="ellipse">
              <a:avLst/>
            </a:prstGeom>
            <a:noFill/>
            <a:ln cap="flat" cmpd="sng" w="254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 name="Google Shape;32;p6"/>
          <p:cNvSpPr txBox="1"/>
          <p:nvPr>
            <p:ph type="ctrTitle"/>
          </p:nvPr>
        </p:nvSpPr>
        <p:spPr>
          <a:xfrm>
            <a:off x="1242018" y="3007337"/>
            <a:ext cx="11772174" cy="6374494"/>
          </a:xfrm>
          <a:prstGeom prst="rect">
            <a:avLst/>
          </a:prstGeom>
          <a:noFill/>
          <a:ln>
            <a:noFill/>
          </a:ln>
        </p:spPr>
        <p:txBody>
          <a:bodyPr anchorCtr="0" anchor="ctr" bIns="45700" lIns="91425" spcFirstLastPara="1" rIns="91425" wrap="square" tIns="45700">
            <a:noAutofit/>
          </a:bodyPr>
          <a:lstStyle>
            <a:lvl1pPr lvl="0" algn="l">
              <a:lnSpc>
                <a:spcPct val="85000"/>
              </a:lnSpc>
              <a:spcBef>
                <a:spcPts val="0"/>
              </a:spcBef>
              <a:spcAft>
                <a:spcPts val="0"/>
              </a:spcAft>
              <a:buSzPts val="8800"/>
              <a:buFont typeface="Century Gothic"/>
              <a:buNone/>
              <a:defRPr b="1" sz="8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6"/>
          <p:cNvSpPr txBox="1"/>
          <p:nvPr>
            <p:ph idx="1" type="subTitle"/>
          </p:nvPr>
        </p:nvSpPr>
        <p:spPr>
          <a:xfrm>
            <a:off x="1263619" y="9216138"/>
            <a:ext cx="9320538" cy="2246433"/>
          </a:xfrm>
          <a:prstGeom prst="rect">
            <a:avLst/>
          </a:prstGeom>
          <a:noFill/>
          <a:ln>
            <a:noFill/>
          </a:ln>
        </p:spPr>
        <p:txBody>
          <a:bodyPr anchorCtr="0" anchor="t" bIns="45700" lIns="91425" spcFirstLastPara="1" rIns="91425" wrap="square" tIns="45700">
            <a:normAutofit/>
          </a:bodyPr>
          <a:lstStyle>
            <a:lvl1pPr lvl="0" algn="l">
              <a:lnSpc>
                <a:spcPct val="90000"/>
              </a:lnSpc>
              <a:spcBef>
                <a:spcPts val="1600"/>
              </a:spcBef>
              <a:spcAft>
                <a:spcPts val="0"/>
              </a:spcAft>
              <a:buSzPts val="2040"/>
              <a:buNone/>
              <a:defRPr b="1" sz="2400">
                <a:solidFill>
                  <a:srgbClr val="725C72"/>
                </a:solidFill>
              </a:defRPr>
            </a:lvl1pPr>
            <a:lvl2pPr lvl="1" algn="ctr">
              <a:lnSpc>
                <a:spcPct val="90000"/>
              </a:lnSpc>
              <a:spcBef>
                <a:spcPts val="533"/>
              </a:spcBef>
              <a:spcAft>
                <a:spcPts val="0"/>
              </a:spcAft>
              <a:buSzPts val="2040"/>
              <a:buNone/>
              <a:defRPr sz="2400"/>
            </a:lvl2pPr>
            <a:lvl3pPr lvl="2" algn="ctr">
              <a:lnSpc>
                <a:spcPct val="90000"/>
              </a:lnSpc>
              <a:spcBef>
                <a:spcPts val="533"/>
              </a:spcBef>
              <a:spcAft>
                <a:spcPts val="0"/>
              </a:spcAft>
              <a:buSzPts val="2040"/>
              <a:buNone/>
              <a:defRPr sz="2400"/>
            </a:lvl3pPr>
            <a:lvl4pPr lvl="3" algn="ctr">
              <a:lnSpc>
                <a:spcPct val="90000"/>
              </a:lnSpc>
              <a:spcBef>
                <a:spcPts val="533"/>
              </a:spcBef>
              <a:spcAft>
                <a:spcPts val="0"/>
              </a:spcAft>
              <a:buSzPts val="2040"/>
              <a:buNone/>
              <a:defRPr sz="2400"/>
            </a:lvl4pPr>
            <a:lvl5pPr lvl="4" algn="ctr">
              <a:lnSpc>
                <a:spcPct val="90000"/>
              </a:lnSpc>
              <a:spcBef>
                <a:spcPts val="533"/>
              </a:spcBef>
              <a:spcAft>
                <a:spcPts val="0"/>
              </a:spcAft>
              <a:buSzPts val="2040"/>
              <a:buNone/>
              <a:defRPr sz="2400"/>
            </a:lvl5pPr>
            <a:lvl6pPr lvl="5" algn="ctr">
              <a:lnSpc>
                <a:spcPct val="90000"/>
              </a:lnSpc>
              <a:spcBef>
                <a:spcPts val="533"/>
              </a:spcBef>
              <a:spcAft>
                <a:spcPts val="0"/>
              </a:spcAft>
              <a:buSzPts val="2040"/>
              <a:buNone/>
              <a:defRPr sz="2400"/>
            </a:lvl6pPr>
            <a:lvl7pPr lvl="6" algn="ctr">
              <a:lnSpc>
                <a:spcPct val="90000"/>
              </a:lnSpc>
              <a:spcBef>
                <a:spcPts val="533"/>
              </a:spcBef>
              <a:spcAft>
                <a:spcPts val="0"/>
              </a:spcAft>
              <a:buSzPts val="2040"/>
              <a:buNone/>
              <a:defRPr sz="2400"/>
            </a:lvl7pPr>
            <a:lvl8pPr lvl="7" algn="ctr">
              <a:lnSpc>
                <a:spcPct val="90000"/>
              </a:lnSpc>
              <a:spcBef>
                <a:spcPts val="533"/>
              </a:spcBef>
              <a:spcAft>
                <a:spcPts val="0"/>
              </a:spcAft>
              <a:buSzPts val="2040"/>
              <a:buNone/>
              <a:defRPr sz="2400"/>
            </a:lvl8pPr>
            <a:lvl9pPr lvl="8" algn="ctr">
              <a:lnSpc>
                <a:spcPct val="90000"/>
              </a:lnSpc>
              <a:spcBef>
                <a:spcPts val="533"/>
              </a:spcBef>
              <a:spcAft>
                <a:spcPts val="267"/>
              </a:spcAft>
              <a:buSzPts val="2040"/>
              <a:buNone/>
              <a:defRPr sz="2400"/>
            </a:lvl9pPr>
          </a:lstStyle>
          <a:p/>
        </p:txBody>
      </p:sp>
      <p:sp>
        <p:nvSpPr>
          <p:cNvPr id="34" name="Google Shape;34;p6"/>
          <p:cNvSpPr txBox="1"/>
          <p:nvPr>
            <p:ph idx="10" type="dt"/>
          </p:nvPr>
        </p:nvSpPr>
        <p:spPr>
          <a:xfrm>
            <a:off x="9436940" y="13171398"/>
            <a:ext cx="3866457" cy="76667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1" type="ftr"/>
          </p:nvPr>
        </p:nvSpPr>
        <p:spPr>
          <a:xfrm>
            <a:off x="1080016" y="13171398"/>
            <a:ext cx="7473711" cy="766679"/>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6"/>
          <p:cNvSpPr txBox="1"/>
          <p:nvPr>
            <p:ph idx="12" type="sldNum"/>
          </p:nvPr>
        </p:nvSpPr>
        <p:spPr>
          <a:xfrm>
            <a:off x="11408485" y="8876133"/>
            <a:ext cx="1410101" cy="1344019"/>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1" sz="3733">
                <a:solidFill>
                  <a:srgbClr val="FFFFFF"/>
                </a:solidFill>
                <a:latin typeface="Century Gothic"/>
                <a:ea typeface="Century Gothic"/>
                <a:cs typeface="Century Gothic"/>
                <a:sym typeface="Century Gothic"/>
              </a:defRPr>
            </a:lvl1pPr>
            <a:lvl2pPr indent="0" lvl="1" marL="0" algn="ctr">
              <a:spcBef>
                <a:spcPts val="0"/>
              </a:spcBef>
              <a:buNone/>
              <a:defRPr b="1" sz="3733">
                <a:solidFill>
                  <a:srgbClr val="FFFFFF"/>
                </a:solidFill>
                <a:latin typeface="Century Gothic"/>
                <a:ea typeface="Century Gothic"/>
                <a:cs typeface="Century Gothic"/>
                <a:sym typeface="Century Gothic"/>
              </a:defRPr>
            </a:lvl2pPr>
            <a:lvl3pPr indent="0" lvl="2" marL="0" algn="ctr">
              <a:spcBef>
                <a:spcPts val="0"/>
              </a:spcBef>
              <a:buNone/>
              <a:defRPr b="1" sz="3733">
                <a:solidFill>
                  <a:srgbClr val="FFFFFF"/>
                </a:solidFill>
                <a:latin typeface="Century Gothic"/>
                <a:ea typeface="Century Gothic"/>
                <a:cs typeface="Century Gothic"/>
                <a:sym typeface="Century Gothic"/>
              </a:defRPr>
            </a:lvl3pPr>
            <a:lvl4pPr indent="0" lvl="3" marL="0" algn="ctr">
              <a:spcBef>
                <a:spcPts val="0"/>
              </a:spcBef>
              <a:buNone/>
              <a:defRPr b="1" sz="3733">
                <a:solidFill>
                  <a:srgbClr val="FFFFFF"/>
                </a:solidFill>
                <a:latin typeface="Century Gothic"/>
                <a:ea typeface="Century Gothic"/>
                <a:cs typeface="Century Gothic"/>
                <a:sym typeface="Century Gothic"/>
              </a:defRPr>
            </a:lvl4pPr>
            <a:lvl5pPr indent="0" lvl="4" marL="0" algn="ctr">
              <a:spcBef>
                <a:spcPts val="0"/>
              </a:spcBef>
              <a:buNone/>
              <a:defRPr b="1" sz="3733">
                <a:solidFill>
                  <a:srgbClr val="FFFFFF"/>
                </a:solidFill>
                <a:latin typeface="Century Gothic"/>
                <a:ea typeface="Century Gothic"/>
                <a:cs typeface="Century Gothic"/>
                <a:sym typeface="Century Gothic"/>
              </a:defRPr>
            </a:lvl5pPr>
            <a:lvl6pPr indent="0" lvl="5" marL="0" algn="ctr">
              <a:spcBef>
                <a:spcPts val="0"/>
              </a:spcBef>
              <a:buNone/>
              <a:defRPr b="1" sz="3733">
                <a:solidFill>
                  <a:srgbClr val="FFFFFF"/>
                </a:solidFill>
                <a:latin typeface="Century Gothic"/>
                <a:ea typeface="Century Gothic"/>
                <a:cs typeface="Century Gothic"/>
                <a:sym typeface="Century Gothic"/>
              </a:defRPr>
            </a:lvl6pPr>
            <a:lvl7pPr indent="0" lvl="6" marL="0" algn="ctr">
              <a:spcBef>
                <a:spcPts val="0"/>
              </a:spcBef>
              <a:buNone/>
              <a:defRPr b="1" sz="3733">
                <a:solidFill>
                  <a:srgbClr val="FFFFFF"/>
                </a:solidFill>
                <a:latin typeface="Century Gothic"/>
                <a:ea typeface="Century Gothic"/>
                <a:cs typeface="Century Gothic"/>
                <a:sym typeface="Century Gothic"/>
              </a:defRPr>
            </a:lvl7pPr>
            <a:lvl8pPr indent="0" lvl="7" marL="0" algn="ctr">
              <a:spcBef>
                <a:spcPts val="0"/>
              </a:spcBef>
              <a:buNone/>
              <a:defRPr b="1" sz="3733">
                <a:solidFill>
                  <a:srgbClr val="FFFFFF"/>
                </a:solidFill>
                <a:latin typeface="Century Gothic"/>
                <a:ea typeface="Century Gothic"/>
                <a:cs typeface="Century Gothic"/>
                <a:sym typeface="Century Gothic"/>
              </a:defRPr>
            </a:lvl8pPr>
            <a:lvl9pPr indent="0" lvl="8" marL="0" algn="ctr">
              <a:spcBef>
                <a:spcPts val="0"/>
              </a:spcBef>
              <a:buNone/>
              <a:defRPr b="1" sz="3733">
                <a:solidFill>
                  <a:srgbClr val="FFFFFF"/>
                </a:solidFill>
                <a:latin typeface="Century Gothic"/>
                <a:ea typeface="Century Gothic"/>
                <a:cs typeface="Century Gothic"/>
                <a:sym typeface="Century Gothic"/>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showMasterSp="0" type="secHead">
  <p:cSld name="SECTION_HEADER">
    <p:spTree>
      <p:nvGrpSpPr>
        <p:cNvPr id="37" name="Shape 37"/>
        <p:cNvGrpSpPr/>
        <p:nvPr/>
      </p:nvGrpSpPr>
      <p:grpSpPr>
        <a:xfrm>
          <a:off x="0" y="0"/>
          <a:ext cx="0" cy="0"/>
          <a:chOff x="0" y="0"/>
          <a:chExt cx="0" cy="0"/>
        </a:xfrm>
      </p:grpSpPr>
      <p:sp>
        <p:nvSpPr>
          <p:cNvPr id="38" name="Google Shape;38;p7"/>
          <p:cNvSpPr/>
          <p:nvPr/>
        </p:nvSpPr>
        <p:spPr>
          <a:xfrm>
            <a:off x="0" y="10326640"/>
            <a:ext cx="14400213" cy="4073572"/>
          </a:xfrm>
          <a:prstGeom prst="rect">
            <a:avLst/>
          </a:prstGeom>
          <a:blipFill rotWithShape="1">
            <a:blip r:embed="rId2">
              <a:alphaModFix amt="80000"/>
            </a:blip>
            <a:tile algn="ctr" flip="xy" tx="0" sx="92000" ty="-70485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7"/>
          <p:cNvSpPr txBox="1"/>
          <p:nvPr>
            <p:ph type="title"/>
          </p:nvPr>
        </p:nvSpPr>
        <p:spPr>
          <a:xfrm>
            <a:off x="2559638" y="2572839"/>
            <a:ext cx="10962162" cy="7392110"/>
          </a:xfrm>
          <a:prstGeom prst="rect">
            <a:avLst/>
          </a:prstGeom>
          <a:noFill/>
          <a:ln>
            <a:noFill/>
          </a:ln>
        </p:spPr>
        <p:txBody>
          <a:bodyPr anchorCtr="0" anchor="ctr" bIns="45700" lIns="91425" spcFirstLastPara="1" rIns="91425" wrap="square" tIns="45700">
            <a:normAutofit/>
          </a:bodyPr>
          <a:lstStyle>
            <a:lvl1pPr lvl="0" algn="l">
              <a:lnSpc>
                <a:spcPct val="85000"/>
              </a:lnSpc>
              <a:spcBef>
                <a:spcPts val="0"/>
              </a:spcBef>
              <a:spcAft>
                <a:spcPts val="0"/>
              </a:spcAft>
              <a:buSzPts val="8800"/>
              <a:buFont typeface="Century Gothic"/>
              <a:buNone/>
              <a:defRPr b="1" sz="8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7"/>
          <p:cNvSpPr txBox="1"/>
          <p:nvPr>
            <p:ph idx="1" type="body"/>
          </p:nvPr>
        </p:nvSpPr>
        <p:spPr>
          <a:xfrm>
            <a:off x="2558038" y="10540956"/>
            <a:ext cx="10692158" cy="224003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600"/>
              </a:spcBef>
              <a:spcAft>
                <a:spcPts val="0"/>
              </a:spcAft>
              <a:buSzPts val="2040"/>
              <a:buNone/>
              <a:defRPr b="1" sz="2400">
                <a:solidFill>
                  <a:srgbClr val="4C3D4C"/>
                </a:solidFill>
              </a:defRPr>
            </a:lvl1pPr>
            <a:lvl2pPr indent="-228600" lvl="1" marL="914400" algn="l">
              <a:lnSpc>
                <a:spcPct val="90000"/>
              </a:lnSpc>
              <a:spcBef>
                <a:spcPts val="533"/>
              </a:spcBef>
              <a:spcAft>
                <a:spcPts val="0"/>
              </a:spcAft>
              <a:buSzPts val="2040"/>
              <a:buNone/>
              <a:defRPr sz="2400">
                <a:solidFill>
                  <a:srgbClr val="888888"/>
                </a:solidFill>
              </a:defRPr>
            </a:lvl2pPr>
            <a:lvl3pPr indent="-228600" lvl="2" marL="1371600" algn="l">
              <a:lnSpc>
                <a:spcPct val="90000"/>
              </a:lnSpc>
              <a:spcBef>
                <a:spcPts val="533"/>
              </a:spcBef>
              <a:spcAft>
                <a:spcPts val="0"/>
              </a:spcAft>
              <a:buSzPts val="1813"/>
              <a:buNone/>
              <a:defRPr sz="2133">
                <a:solidFill>
                  <a:srgbClr val="888888"/>
                </a:solidFill>
              </a:defRPr>
            </a:lvl3pPr>
            <a:lvl4pPr indent="-228600" lvl="3" marL="1828800" algn="l">
              <a:lnSpc>
                <a:spcPct val="90000"/>
              </a:lnSpc>
              <a:spcBef>
                <a:spcPts val="533"/>
              </a:spcBef>
              <a:spcAft>
                <a:spcPts val="0"/>
              </a:spcAft>
              <a:buSzPts val="1587"/>
              <a:buNone/>
              <a:defRPr sz="1867">
                <a:solidFill>
                  <a:srgbClr val="888888"/>
                </a:solidFill>
              </a:defRPr>
            </a:lvl4pPr>
            <a:lvl5pPr indent="-228600" lvl="4" marL="2286000" algn="l">
              <a:lnSpc>
                <a:spcPct val="90000"/>
              </a:lnSpc>
              <a:spcBef>
                <a:spcPts val="533"/>
              </a:spcBef>
              <a:spcAft>
                <a:spcPts val="0"/>
              </a:spcAft>
              <a:buSzPts val="1587"/>
              <a:buNone/>
              <a:defRPr sz="1867">
                <a:solidFill>
                  <a:srgbClr val="888888"/>
                </a:solidFill>
              </a:defRPr>
            </a:lvl5pPr>
            <a:lvl6pPr indent="-228600" lvl="5" marL="2743200" algn="l">
              <a:lnSpc>
                <a:spcPct val="90000"/>
              </a:lnSpc>
              <a:spcBef>
                <a:spcPts val="533"/>
              </a:spcBef>
              <a:spcAft>
                <a:spcPts val="0"/>
              </a:spcAft>
              <a:buSzPts val="1587"/>
              <a:buNone/>
              <a:defRPr sz="1867">
                <a:solidFill>
                  <a:srgbClr val="888888"/>
                </a:solidFill>
              </a:defRPr>
            </a:lvl6pPr>
            <a:lvl7pPr indent="-228600" lvl="6" marL="3200400" algn="l">
              <a:lnSpc>
                <a:spcPct val="90000"/>
              </a:lnSpc>
              <a:spcBef>
                <a:spcPts val="533"/>
              </a:spcBef>
              <a:spcAft>
                <a:spcPts val="0"/>
              </a:spcAft>
              <a:buSzPts val="1587"/>
              <a:buNone/>
              <a:defRPr sz="1867">
                <a:solidFill>
                  <a:srgbClr val="888888"/>
                </a:solidFill>
              </a:defRPr>
            </a:lvl7pPr>
            <a:lvl8pPr indent="-228600" lvl="7" marL="3657600" algn="l">
              <a:lnSpc>
                <a:spcPct val="90000"/>
              </a:lnSpc>
              <a:spcBef>
                <a:spcPts val="533"/>
              </a:spcBef>
              <a:spcAft>
                <a:spcPts val="0"/>
              </a:spcAft>
              <a:buSzPts val="1587"/>
              <a:buNone/>
              <a:defRPr sz="1867">
                <a:solidFill>
                  <a:srgbClr val="888888"/>
                </a:solidFill>
              </a:defRPr>
            </a:lvl8pPr>
            <a:lvl9pPr indent="-228600" lvl="8" marL="4114800" algn="l">
              <a:lnSpc>
                <a:spcPct val="90000"/>
              </a:lnSpc>
              <a:spcBef>
                <a:spcPts val="533"/>
              </a:spcBef>
              <a:spcAft>
                <a:spcPts val="267"/>
              </a:spcAft>
              <a:buSzPts val="1587"/>
              <a:buNone/>
              <a:defRPr sz="1867">
                <a:solidFill>
                  <a:srgbClr val="888888"/>
                </a:solidFill>
              </a:defRPr>
            </a:lvl9pPr>
          </a:lstStyle>
          <a:p/>
        </p:txBody>
      </p:sp>
      <p:sp>
        <p:nvSpPr>
          <p:cNvPr id="41" name="Google Shape;41;p7"/>
          <p:cNvSpPr txBox="1"/>
          <p:nvPr>
            <p:ph idx="10" type="dt"/>
          </p:nvPr>
        </p:nvSpPr>
        <p:spPr>
          <a:xfrm>
            <a:off x="10150155" y="13171398"/>
            <a:ext cx="3123246" cy="76667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7"/>
          <p:cNvSpPr txBox="1"/>
          <p:nvPr>
            <p:ph idx="11" type="ftr"/>
          </p:nvPr>
        </p:nvSpPr>
        <p:spPr>
          <a:xfrm>
            <a:off x="2578039" y="13171398"/>
            <a:ext cx="7473711" cy="766679"/>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grpSp>
        <p:nvGrpSpPr>
          <p:cNvPr id="43" name="Google Shape;43;p7"/>
          <p:cNvGrpSpPr/>
          <p:nvPr/>
        </p:nvGrpSpPr>
        <p:grpSpPr>
          <a:xfrm>
            <a:off x="998222" y="5103747"/>
            <a:ext cx="1440021" cy="1920028"/>
            <a:chOff x="9685338" y="4460675"/>
            <a:chExt cx="1080904" cy="1080902"/>
          </a:xfrm>
        </p:grpSpPr>
        <p:sp>
          <p:nvSpPr>
            <p:cNvPr id="44" name="Google Shape;44;p7"/>
            <p:cNvSpPr/>
            <p:nvPr/>
          </p:nvSpPr>
          <p:spPr>
            <a:xfrm>
              <a:off x="9685338" y="4460675"/>
              <a:ext cx="1080904" cy="1080902"/>
            </a:xfrm>
            <a:prstGeom prst="ellipse">
              <a:avLst/>
            </a:prstGeom>
            <a:blipFill rotWithShape="1">
              <a:blip r:embed="rId3">
                <a:alphaModFix/>
              </a:blip>
              <a:tile algn="tl" flip="none" tx="0" sx="85000" ty="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7"/>
            <p:cNvSpPr/>
            <p:nvPr/>
          </p:nvSpPr>
          <p:spPr>
            <a:xfrm>
              <a:off x="9793429" y="4568765"/>
              <a:ext cx="864723" cy="864722"/>
            </a:xfrm>
            <a:prstGeom prst="ellipse">
              <a:avLst/>
            </a:prstGeom>
            <a:noFill/>
            <a:ln cap="flat" cmpd="sng" w="254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 name="Google Shape;46;p7"/>
          <p:cNvSpPr txBox="1"/>
          <p:nvPr>
            <p:ph idx="12" type="sldNum"/>
          </p:nvPr>
        </p:nvSpPr>
        <p:spPr>
          <a:xfrm>
            <a:off x="1016474" y="5267495"/>
            <a:ext cx="1403524" cy="1512530"/>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1" sz="3733">
                <a:solidFill>
                  <a:srgbClr val="FFFFFF"/>
                </a:solidFill>
                <a:latin typeface="Century Gothic"/>
                <a:ea typeface="Century Gothic"/>
                <a:cs typeface="Century Gothic"/>
                <a:sym typeface="Century Gothic"/>
              </a:defRPr>
            </a:lvl1pPr>
            <a:lvl2pPr indent="0" lvl="1" marL="0" algn="ctr">
              <a:spcBef>
                <a:spcPts val="0"/>
              </a:spcBef>
              <a:buNone/>
              <a:defRPr b="1" sz="3733">
                <a:solidFill>
                  <a:srgbClr val="FFFFFF"/>
                </a:solidFill>
                <a:latin typeface="Century Gothic"/>
                <a:ea typeface="Century Gothic"/>
                <a:cs typeface="Century Gothic"/>
                <a:sym typeface="Century Gothic"/>
              </a:defRPr>
            </a:lvl2pPr>
            <a:lvl3pPr indent="0" lvl="2" marL="0" algn="ctr">
              <a:spcBef>
                <a:spcPts val="0"/>
              </a:spcBef>
              <a:buNone/>
              <a:defRPr b="1" sz="3733">
                <a:solidFill>
                  <a:srgbClr val="FFFFFF"/>
                </a:solidFill>
                <a:latin typeface="Century Gothic"/>
                <a:ea typeface="Century Gothic"/>
                <a:cs typeface="Century Gothic"/>
                <a:sym typeface="Century Gothic"/>
              </a:defRPr>
            </a:lvl3pPr>
            <a:lvl4pPr indent="0" lvl="3" marL="0" algn="ctr">
              <a:spcBef>
                <a:spcPts val="0"/>
              </a:spcBef>
              <a:buNone/>
              <a:defRPr b="1" sz="3733">
                <a:solidFill>
                  <a:srgbClr val="FFFFFF"/>
                </a:solidFill>
                <a:latin typeface="Century Gothic"/>
                <a:ea typeface="Century Gothic"/>
                <a:cs typeface="Century Gothic"/>
                <a:sym typeface="Century Gothic"/>
              </a:defRPr>
            </a:lvl4pPr>
            <a:lvl5pPr indent="0" lvl="4" marL="0" algn="ctr">
              <a:spcBef>
                <a:spcPts val="0"/>
              </a:spcBef>
              <a:buNone/>
              <a:defRPr b="1" sz="3733">
                <a:solidFill>
                  <a:srgbClr val="FFFFFF"/>
                </a:solidFill>
                <a:latin typeface="Century Gothic"/>
                <a:ea typeface="Century Gothic"/>
                <a:cs typeface="Century Gothic"/>
                <a:sym typeface="Century Gothic"/>
              </a:defRPr>
            </a:lvl5pPr>
            <a:lvl6pPr indent="0" lvl="5" marL="0" algn="ctr">
              <a:spcBef>
                <a:spcPts val="0"/>
              </a:spcBef>
              <a:buNone/>
              <a:defRPr b="1" sz="3733">
                <a:solidFill>
                  <a:srgbClr val="FFFFFF"/>
                </a:solidFill>
                <a:latin typeface="Century Gothic"/>
                <a:ea typeface="Century Gothic"/>
                <a:cs typeface="Century Gothic"/>
                <a:sym typeface="Century Gothic"/>
              </a:defRPr>
            </a:lvl6pPr>
            <a:lvl7pPr indent="0" lvl="6" marL="0" algn="ctr">
              <a:spcBef>
                <a:spcPts val="0"/>
              </a:spcBef>
              <a:buNone/>
              <a:defRPr b="1" sz="3733">
                <a:solidFill>
                  <a:srgbClr val="FFFFFF"/>
                </a:solidFill>
                <a:latin typeface="Century Gothic"/>
                <a:ea typeface="Century Gothic"/>
                <a:cs typeface="Century Gothic"/>
                <a:sym typeface="Century Gothic"/>
              </a:defRPr>
            </a:lvl7pPr>
            <a:lvl8pPr indent="0" lvl="7" marL="0" algn="ctr">
              <a:spcBef>
                <a:spcPts val="0"/>
              </a:spcBef>
              <a:buNone/>
              <a:defRPr b="1" sz="3733">
                <a:solidFill>
                  <a:srgbClr val="FFFFFF"/>
                </a:solidFill>
                <a:latin typeface="Century Gothic"/>
                <a:ea typeface="Century Gothic"/>
                <a:cs typeface="Century Gothic"/>
                <a:sym typeface="Century Gothic"/>
              </a:defRPr>
            </a:lvl8pPr>
            <a:lvl9pPr indent="0" lvl="8" marL="0" algn="ctr">
              <a:spcBef>
                <a:spcPts val="0"/>
              </a:spcBef>
              <a:buNone/>
              <a:defRPr b="1" sz="3733">
                <a:solidFill>
                  <a:srgbClr val="FFFFFF"/>
                </a:solidFill>
                <a:latin typeface="Century Gothic"/>
                <a:ea typeface="Century Gothic"/>
                <a:cs typeface="Century Gothic"/>
                <a:sym typeface="Century Gothic"/>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47" name="Shape 47"/>
        <p:cNvGrpSpPr/>
        <p:nvPr/>
      </p:nvGrpSpPr>
      <p:grpSpPr>
        <a:xfrm>
          <a:off x="0" y="0"/>
          <a:ext cx="0" cy="0"/>
          <a:chOff x="0" y="0"/>
          <a:chExt cx="0" cy="0"/>
        </a:xfrm>
      </p:grpSpPr>
      <p:sp>
        <p:nvSpPr>
          <p:cNvPr id="48" name="Google Shape;48;p8"/>
          <p:cNvSpPr txBox="1"/>
          <p:nvPr>
            <p:ph type="title"/>
          </p:nvPr>
        </p:nvSpPr>
        <p:spPr>
          <a:xfrm>
            <a:off x="1080016" y="1017618"/>
            <a:ext cx="12240181" cy="337924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 name="Google Shape;49;p8"/>
          <p:cNvSpPr txBox="1"/>
          <p:nvPr>
            <p:ph idx="1" type="body"/>
          </p:nvPr>
        </p:nvSpPr>
        <p:spPr>
          <a:xfrm>
            <a:off x="1080016" y="4608069"/>
            <a:ext cx="5760085" cy="8352125"/>
          </a:xfrm>
          <a:prstGeom prst="rect">
            <a:avLst/>
          </a:prstGeom>
          <a:noFill/>
          <a:ln>
            <a:noFill/>
          </a:ln>
        </p:spPr>
        <p:txBody>
          <a:bodyPr anchorCtr="0" anchor="t" bIns="45700" lIns="91425" spcFirstLastPara="1" rIns="91425" wrap="square" tIns="45700">
            <a:normAutofit/>
          </a:bodyPr>
          <a:lstStyle>
            <a:lvl1pPr indent="-372551" lvl="0" marL="457200" algn="l">
              <a:lnSpc>
                <a:spcPct val="90000"/>
              </a:lnSpc>
              <a:spcBef>
                <a:spcPts val="1600"/>
              </a:spcBef>
              <a:spcAft>
                <a:spcPts val="0"/>
              </a:spcAft>
              <a:buSzPts val="2267"/>
              <a:buChar char="▪"/>
              <a:defRPr sz="2667"/>
            </a:lvl1pPr>
            <a:lvl2pPr indent="-358140" lvl="1" marL="914400" algn="l">
              <a:lnSpc>
                <a:spcPct val="90000"/>
              </a:lnSpc>
              <a:spcBef>
                <a:spcPts val="533"/>
              </a:spcBef>
              <a:spcAft>
                <a:spcPts val="0"/>
              </a:spcAft>
              <a:buSzPts val="2040"/>
              <a:buChar char="▪"/>
              <a:defRPr sz="2400"/>
            </a:lvl2pPr>
            <a:lvl3pPr indent="-343728" lvl="2" marL="1371600" algn="l">
              <a:lnSpc>
                <a:spcPct val="90000"/>
              </a:lnSpc>
              <a:spcBef>
                <a:spcPts val="533"/>
              </a:spcBef>
              <a:spcAft>
                <a:spcPts val="0"/>
              </a:spcAft>
              <a:buSzPts val="1813"/>
              <a:buChar char="▪"/>
              <a:defRPr sz="2133"/>
            </a:lvl3pPr>
            <a:lvl4pPr indent="-343728" lvl="3" marL="1828800" algn="l">
              <a:lnSpc>
                <a:spcPct val="90000"/>
              </a:lnSpc>
              <a:spcBef>
                <a:spcPts val="533"/>
              </a:spcBef>
              <a:spcAft>
                <a:spcPts val="0"/>
              </a:spcAft>
              <a:buSzPts val="1813"/>
              <a:buChar char="▪"/>
              <a:defRPr sz="2133"/>
            </a:lvl4pPr>
            <a:lvl5pPr indent="-343728" lvl="4" marL="2286000" algn="l">
              <a:lnSpc>
                <a:spcPct val="90000"/>
              </a:lnSpc>
              <a:spcBef>
                <a:spcPts val="533"/>
              </a:spcBef>
              <a:spcAft>
                <a:spcPts val="0"/>
              </a:spcAft>
              <a:buSzPts val="1813"/>
              <a:buChar char="▪"/>
              <a:defRPr sz="2133"/>
            </a:lvl5pPr>
            <a:lvl6pPr indent="-343728" lvl="5" marL="2743200" algn="l">
              <a:lnSpc>
                <a:spcPct val="90000"/>
              </a:lnSpc>
              <a:spcBef>
                <a:spcPts val="533"/>
              </a:spcBef>
              <a:spcAft>
                <a:spcPts val="0"/>
              </a:spcAft>
              <a:buSzPts val="1813"/>
              <a:buChar char="▪"/>
              <a:defRPr sz="2133"/>
            </a:lvl6pPr>
            <a:lvl7pPr indent="-343728" lvl="6" marL="3200400" algn="l">
              <a:lnSpc>
                <a:spcPct val="90000"/>
              </a:lnSpc>
              <a:spcBef>
                <a:spcPts val="533"/>
              </a:spcBef>
              <a:spcAft>
                <a:spcPts val="0"/>
              </a:spcAft>
              <a:buSzPts val="1813"/>
              <a:buChar char="▪"/>
              <a:defRPr sz="2133"/>
            </a:lvl7pPr>
            <a:lvl8pPr indent="-343728" lvl="7" marL="3657600" algn="l">
              <a:lnSpc>
                <a:spcPct val="90000"/>
              </a:lnSpc>
              <a:spcBef>
                <a:spcPts val="533"/>
              </a:spcBef>
              <a:spcAft>
                <a:spcPts val="0"/>
              </a:spcAft>
              <a:buSzPts val="1813"/>
              <a:buChar char="▪"/>
              <a:defRPr sz="2133"/>
            </a:lvl8pPr>
            <a:lvl9pPr indent="-343728" lvl="8" marL="4114800" algn="l">
              <a:lnSpc>
                <a:spcPct val="90000"/>
              </a:lnSpc>
              <a:spcBef>
                <a:spcPts val="533"/>
              </a:spcBef>
              <a:spcAft>
                <a:spcPts val="267"/>
              </a:spcAft>
              <a:buSzPts val="1813"/>
              <a:buChar char="▪"/>
              <a:defRPr sz="2133"/>
            </a:lvl9pPr>
          </a:lstStyle>
          <a:p/>
        </p:txBody>
      </p:sp>
      <p:sp>
        <p:nvSpPr>
          <p:cNvPr id="50" name="Google Shape;50;p8"/>
          <p:cNvSpPr txBox="1"/>
          <p:nvPr>
            <p:ph idx="2" type="body"/>
          </p:nvPr>
        </p:nvSpPr>
        <p:spPr>
          <a:xfrm>
            <a:off x="7546912" y="4608069"/>
            <a:ext cx="5760085" cy="8352125"/>
          </a:xfrm>
          <a:prstGeom prst="rect">
            <a:avLst/>
          </a:prstGeom>
          <a:noFill/>
          <a:ln>
            <a:noFill/>
          </a:ln>
        </p:spPr>
        <p:txBody>
          <a:bodyPr anchorCtr="0" anchor="t" bIns="45700" lIns="91425" spcFirstLastPara="1" rIns="91425" wrap="square" tIns="45700">
            <a:normAutofit/>
          </a:bodyPr>
          <a:lstStyle>
            <a:lvl1pPr indent="-372551" lvl="0" marL="457200" algn="l">
              <a:lnSpc>
                <a:spcPct val="90000"/>
              </a:lnSpc>
              <a:spcBef>
                <a:spcPts val="1600"/>
              </a:spcBef>
              <a:spcAft>
                <a:spcPts val="0"/>
              </a:spcAft>
              <a:buSzPts val="2267"/>
              <a:buChar char="▪"/>
              <a:defRPr sz="2667"/>
            </a:lvl1pPr>
            <a:lvl2pPr indent="-358140" lvl="1" marL="914400" algn="l">
              <a:lnSpc>
                <a:spcPct val="90000"/>
              </a:lnSpc>
              <a:spcBef>
                <a:spcPts val="533"/>
              </a:spcBef>
              <a:spcAft>
                <a:spcPts val="0"/>
              </a:spcAft>
              <a:buSzPts val="2040"/>
              <a:buChar char="▪"/>
              <a:defRPr sz="2400"/>
            </a:lvl2pPr>
            <a:lvl3pPr indent="-343728" lvl="2" marL="1371600" algn="l">
              <a:lnSpc>
                <a:spcPct val="90000"/>
              </a:lnSpc>
              <a:spcBef>
                <a:spcPts val="533"/>
              </a:spcBef>
              <a:spcAft>
                <a:spcPts val="0"/>
              </a:spcAft>
              <a:buSzPts val="1813"/>
              <a:buChar char="▪"/>
              <a:defRPr sz="2133"/>
            </a:lvl3pPr>
            <a:lvl4pPr indent="-343728" lvl="3" marL="1828800" algn="l">
              <a:lnSpc>
                <a:spcPct val="90000"/>
              </a:lnSpc>
              <a:spcBef>
                <a:spcPts val="533"/>
              </a:spcBef>
              <a:spcAft>
                <a:spcPts val="0"/>
              </a:spcAft>
              <a:buSzPts val="1813"/>
              <a:buChar char="▪"/>
              <a:defRPr sz="2133"/>
            </a:lvl4pPr>
            <a:lvl5pPr indent="-343728" lvl="4" marL="2286000" algn="l">
              <a:lnSpc>
                <a:spcPct val="90000"/>
              </a:lnSpc>
              <a:spcBef>
                <a:spcPts val="533"/>
              </a:spcBef>
              <a:spcAft>
                <a:spcPts val="0"/>
              </a:spcAft>
              <a:buSzPts val="1813"/>
              <a:buChar char="▪"/>
              <a:defRPr sz="2133"/>
            </a:lvl5pPr>
            <a:lvl6pPr indent="-343728" lvl="5" marL="2743200" algn="l">
              <a:lnSpc>
                <a:spcPct val="90000"/>
              </a:lnSpc>
              <a:spcBef>
                <a:spcPts val="533"/>
              </a:spcBef>
              <a:spcAft>
                <a:spcPts val="0"/>
              </a:spcAft>
              <a:buSzPts val="1813"/>
              <a:buChar char="▪"/>
              <a:defRPr sz="2133"/>
            </a:lvl6pPr>
            <a:lvl7pPr indent="-343728" lvl="6" marL="3200400" algn="l">
              <a:lnSpc>
                <a:spcPct val="90000"/>
              </a:lnSpc>
              <a:spcBef>
                <a:spcPts val="533"/>
              </a:spcBef>
              <a:spcAft>
                <a:spcPts val="0"/>
              </a:spcAft>
              <a:buSzPts val="1813"/>
              <a:buChar char="▪"/>
              <a:defRPr sz="2133"/>
            </a:lvl7pPr>
            <a:lvl8pPr indent="-343728" lvl="7" marL="3657600" algn="l">
              <a:lnSpc>
                <a:spcPct val="90000"/>
              </a:lnSpc>
              <a:spcBef>
                <a:spcPts val="533"/>
              </a:spcBef>
              <a:spcAft>
                <a:spcPts val="0"/>
              </a:spcAft>
              <a:buSzPts val="1813"/>
              <a:buChar char="▪"/>
              <a:defRPr sz="2133"/>
            </a:lvl8pPr>
            <a:lvl9pPr indent="-343728" lvl="8" marL="4114800" algn="l">
              <a:lnSpc>
                <a:spcPct val="90000"/>
              </a:lnSpc>
              <a:spcBef>
                <a:spcPts val="533"/>
              </a:spcBef>
              <a:spcAft>
                <a:spcPts val="267"/>
              </a:spcAft>
              <a:buSzPts val="1813"/>
              <a:buChar char="▪"/>
              <a:defRPr sz="2133"/>
            </a:lvl9pPr>
          </a:lstStyle>
          <a:p/>
        </p:txBody>
      </p:sp>
      <p:sp>
        <p:nvSpPr>
          <p:cNvPr id="51" name="Google Shape;51;p8"/>
          <p:cNvSpPr txBox="1"/>
          <p:nvPr>
            <p:ph idx="10" type="dt"/>
          </p:nvPr>
        </p:nvSpPr>
        <p:spPr>
          <a:xfrm>
            <a:off x="9436940" y="13171398"/>
            <a:ext cx="3866457" cy="76667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1080016" y="13171398"/>
            <a:ext cx="7473711" cy="766679"/>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13359798" y="13171398"/>
            <a:ext cx="756011" cy="766679"/>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54" name="Shape 54"/>
        <p:cNvGrpSpPr/>
        <p:nvPr/>
      </p:nvGrpSpPr>
      <p:grpSpPr>
        <a:xfrm>
          <a:off x="0" y="0"/>
          <a:ext cx="0" cy="0"/>
          <a:chOff x="0" y="0"/>
          <a:chExt cx="0" cy="0"/>
        </a:xfrm>
      </p:grpSpPr>
      <p:sp>
        <p:nvSpPr>
          <p:cNvPr id="55" name="Google Shape;55;p9"/>
          <p:cNvSpPr txBox="1"/>
          <p:nvPr>
            <p:ph type="title"/>
          </p:nvPr>
        </p:nvSpPr>
        <p:spPr>
          <a:xfrm>
            <a:off x="1080016" y="1017618"/>
            <a:ext cx="12240181" cy="337924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1080016" y="4300867"/>
            <a:ext cx="5760085" cy="1344019"/>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600"/>
              </a:spcBef>
              <a:spcAft>
                <a:spcPts val="0"/>
              </a:spcAft>
              <a:buSzPts val="2267"/>
              <a:buNone/>
              <a:defRPr b="1" sz="2667">
                <a:solidFill>
                  <a:srgbClr val="725C72"/>
                </a:solidFill>
              </a:defRPr>
            </a:lvl1pPr>
            <a:lvl2pPr indent="-228600" lvl="1" marL="914400" algn="l">
              <a:lnSpc>
                <a:spcPct val="90000"/>
              </a:lnSpc>
              <a:spcBef>
                <a:spcPts val="533"/>
              </a:spcBef>
              <a:spcAft>
                <a:spcPts val="0"/>
              </a:spcAft>
              <a:buSzPts val="2267"/>
              <a:buNone/>
              <a:defRPr b="1" sz="2667"/>
            </a:lvl2pPr>
            <a:lvl3pPr indent="-228600" lvl="2" marL="1371600" algn="l">
              <a:lnSpc>
                <a:spcPct val="90000"/>
              </a:lnSpc>
              <a:spcBef>
                <a:spcPts val="533"/>
              </a:spcBef>
              <a:spcAft>
                <a:spcPts val="0"/>
              </a:spcAft>
              <a:buSzPts val="2040"/>
              <a:buNone/>
              <a:defRPr b="1" sz="2400"/>
            </a:lvl3pPr>
            <a:lvl4pPr indent="-228600" lvl="3" marL="1828800" algn="l">
              <a:lnSpc>
                <a:spcPct val="90000"/>
              </a:lnSpc>
              <a:spcBef>
                <a:spcPts val="533"/>
              </a:spcBef>
              <a:spcAft>
                <a:spcPts val="0"/>
              </a:spcAft>
              <a:buSzPts val="1813"/>
              <a:buNone/>
              <a:defRPr b="1" sz="2133"/>
            </a:lvl4pPr>
            <a:lvl5pPr indent="-228600" lvl="4" marL="2286000" algn="l">
              <a:lnSpc>
                <a:spcPct val="90000"/>
              </a:lnSpc>
              <a:spcBef>
                <a:spcPts val="533"/>
              </a:spcBef>
              <a:spcAft>
                <a:spcPts val="0"/>
              </a:spcAft>
              <a:buSzPts val="1813"/>
              <a:buNone/>
              <a:defRPr b="1" sz="2133"/>
            </a:lvl5pPr>
            <a:lvl6pPr indent="-228600" lvl="5" marL="2743200" algn="l">
              <a:lnSpc>
                <a:spcPct val="90000"/>
              </a:lnSpc>
              <a:spcBef>
                <a:spcPts val="533"/>
              </a:spcBef>
              <a:spcAft>
                <a:spcPts val="0"/>
              </a:spcAft>
              <a:buSzPts val="1813"/>
              <a:buNone/>
              <a:defRPr b="1" sz="2133"/>
            </a:lvl6pPr>
            <a:lvl7pPr indent="-228600" lvl="6" marL="3200400" algn="l">
              <a:lnSpc>
                <a:spcPct val="90000"/>
              </a:lnSpc>
              <a:spcBef>
                <a:spcPts val="533"/>
              </a:spcBef>
              <a:spcAft>
                <a:spcPts val="0"/>
              </a:spcAft>
              <a:buSzPts val="1813"/>
              <a:buNone/>
              <a:defRPr b="1" sz="2133"/>
            </a:lvl7pPr>
            <a:lvl8pPr indent="-228600" lvl="7" marL="3657600" algn="l">
              <a:lnSpc>
                <a:spcPct val="90000"/>
              </a:lnSpc>
              <a:spcBef>
                <a:spcPts val="533"/>
              </a:spcBef>
              <a:spcAft>
                <a:spcPts val="0"/>
              </a:spcAft>
              <a:buSzPts val="1813"/>
              <a:buNone/>
              <a:defRPr b="1" sz="2133"/>
            </a:lvl8pPr>
            <a:lvl9pPr indent="-228600" lvl="8" marL="4114800" algn="l">
              <a:lnSpc>
                <a:spcPct val="90000"/>
              </a:lnSpc>
              <a:spcBef>
                <a:spcPts val="533"/>
              </a:spcBef>
              <a:spcAft>
                <a:spcPts val="267"/>
              </a:spcAft>
              <a:buSzPts val="1813"/>
              <a:buNone/>
              <a:defRPr b="1" sz="2133"/>
            </a:lvl9pPr>
          </a:lstStyle>
          <a:p/>
        </p:txBody>
      </p:sp>
      <p:sp>
        <p:nvSpPr>
          <p:cNvPr id="57" name="Google Shape;57;p9"/>
          <p:cNvSpPr txBox="1"/>
          <p:nvPr>
            <p:ph idx="2" type="body"/>
          </p:nvPr>
        </p:nvSpPr>
        <p:spPr>
          <a:xfrm>
            <a:off x="1080016" y="5760085"/>
            <a:ext cx="5760085" cy="6912102"/>
          </a:xfrm>
          <a:prstGeom prst="rect">
            <a:avLst/>
          </a:prstGeom>
          <a:noFill/>
          <a:ln>
            <a:noFill/>
          </a:ln>
        </p:spPr>
        <p:txBody>
          <a:bodyPr anchorCtr="0" anchor="t" bIns="45700" lIns="91425" spcFirstLastPara="1" rIns="91425" wrap="square" tIns="45700">
            <a:normAutofit/>
          </a:bodyPr>
          <a:lstStyle>
            <a:lvl1pPr indent="-372551" lvl="0" marL="457200" algn="l">
              <a:lnSpc>
                <a:spcPct val="90000"/>
              </a:lnSpc>
              <a:spcBef>
                <a:spcPts val="1600"/>
              </a:spcBef>
              <a:spcAft>
                <a:spcPts val="0"/>
              </a:spcAft>
              <a:buSzPts val="2267"/>
              <a:buChar char="▪"/>
              <a:defRPr sz="2667"/>
            </a:lvl1pPr>
            <a:lvl2pPr indent="-358140" lvl="1" marL="914400" algn="l">
              <a:lnSpc>
                <a:spcPct val="90000"/>
              </a:lnSpc>
              <a:spcBef>
                <a:spcPts val="533"/>
              </a:spcBef>
              <a:spcAft>
                <a:spcPts val="0"/>
              </a:spcAft>
              <a:buSzPts val="2040"/>
              <a:buChar char="▪"/>
              <a:defRPr sz="2400"/>
            </a:lvl2pPr>
            <a:lvl3pPr indent="-343728" lvl="2" marL="1371600" algn="l">
              <a:lnSpc>
                <a:spcPct val="90000"/>
              </a:lnSpc>
              <a:spcBef>
                <a:spcPts val="533"/>
              </a:spcBef>
              <a:spcAft>
                <a:spcPts val="0"/>
              </a:spcAft>
              <a:buSzPts val="1813"/>
              <a:buChar char="▪"/>
              <a:defRPr sz="2133"/>
            </a:lvl3pPr>
            <a:lvl4pPr indent="-343728" lvl="3" marL="1828800" algn="l">
              <a:lnSpc>
                <a:spcPct val="90000"/>
              </a:lnSpc>
              <a:spcBef>
                <a:spcPts val="533"/>
              </a:spcBef>
              <a:spcAft>
                <a:spcPts val="0"/>
              </a:spcAft>
              <a:buSzPts val="1813"/>
              <a:buChar char="▪"/>
              <a:defRPr sz="2133"/>
            </a:lvl4pPr>
            <a:lvl5pPr indent="-343728" lvl="4" marL="2286000" algn="l">
              <a:lnSpc>
                <a:spcPct val="90000"/>
              </a:lnSpc>
              <a:spcBef>
                <a:spcPts val="533"/>
              </a:spcBef>
              <a:spcAft>
                <a:spcPts val="0"/>
              </a:spcAft>
              <a:buSzPts val="1813"/>
              <a:buChar char="▪"/>
              <a:defRPr sz="2133"/>
            </a:lvl5pPr>
            <a:lvl6pPr indent="-343728" lvl="5" marL="2743200" algn="l">
              <a:lnSpc>
                <a:spcPct val="90000"/>
              </a:lnSpc>
              <a:spcBef>
                <a:spcPts val="533"/>
              </a:spcBef>
              <a:spcAft>
                <a:spcPts val="0"/>
              </a:spcAft>
              <a:buSzPts val="1813"/>
              <a:buChar char="▪"/>
              <a:defRPr sz="2133"/>
            </a:lvl6pPr>
            <a:lvl7pPr indent="-343728" lvl="6" marL="3200400" algn="l">
              <a:lnSpc>
                <a:spcPct val="90000"/>
              </a:lnSpc>
              <a:spcBef>
                <a:spcPts val="533"/>
              </a:spcBef>
              <a:spcAft>
                <a:spcPts val="0"/>
              </a:spcAft>
              <a:buSzPts val="1813"/>
              <a:buChar char="▪"/>
              <a:defRPr sz="2133"/>
            </a:lvl7pPr>
            <a:lvl8pPr indent="-343728" lvl="7" marL="3657600" algn="l">
              <a:lnSpc>
                <a:spcPct val="90000"/>
              </a:lnSpc>
              <a:spcBef>
                <a:spcPts val="533"/>
              </a:spcBef>
              <a:spcAft>
                <a:spcPts val="0"/>
              </a:spcAft>
              <a:buSzPts val="1813"/>
              <a:buChar char="▪"/>
              <a:defRPr sz="2133"/>
            </a:lvl8pPr>
            <a:lvl9pPr indent="-343728" lvl="8" marL="4114800" algn="l">
              <a:lnSpc>
                <a:spcPct val="90000"/>
              </a:lnSpc>
              <a:spcBef>
                <a:spcPts val="533"/>
              </a:spcBef>
              <a:spcAft>
                <a:spcPts val="267"/>
              </a:spcAft>
              <a:buSzPts val="1813"/>
              <a:buChar char="▪"/>
              <a:defRPr sz="2133"/>
            </a:lvl9pPr>
          </a:lstStyle>
          <a:p/>
        </p:txBody>
      </p:sp>
      <p:sp>
        <p:nvSpPr>
          <p:cNvPr id="58" name="Google Shape;58;p9"/>
          <p:cNvSpPr txBox="1"/>
          <p:nvPr>
            <p:ph idx="3" type="body"/>
          </p:nvPr>
        </p:nvSpPr>
        <p:spPr>
          <a:xfrm>
            <a:off x="7591912" y="4300867"/>
            <a:ext cx="5760085" cy="1344019"/>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600"/>
              </a:spcBef>
              <a:spcAft>
                <a:spcPts val="0"/>
              </a:spcAft>
              <a:buSzPts val="2267"/>
              <a:buNone/>
              <a:defRPr b="1" sz="2667">
                <a:solidFill>
                  <a:srgbClr val="725C72"/>
                </a:solidFill>
              </a:defRPr>
            </a:lvl1pPr>
            <a:lvl2pPr indent="-228600" lvl="1" marL="914400" algn="l">
              <a:lnSpc>
                <a:spcPct val="90000"/>
              </a:lnSpc>
              <a:spcBef>
                <a:spcPts val="533"/>
              </a:spcBef>
              <a:spcAft>
                <a:spcPts val="0"/>
              </a:spcAft>
              <a:buSzPts val="2267"/>
              <a:buNone/>
              <a:defRPr b="1" sz="2667"/>
            </a:lvl2pPr>
            <a:lvl3pPr indent="-228600" lvl="2" marL="1371600" algn="l">
              <a:lnSpc>
                <a:spcPct val="90000"/>
              </a:lnSpc>
              <a:spcBef>
                <a:spcPts val="533"/>
              </a:spcBef>
              <a:spcAft>
                <a:spcPts val="0"/>
              </a:spcAft>
              <a:buSzPts val="2040"/>
              <a:buNone/>
              <a:defRPr b="1" sz="2400"/>
            </a:lvl3pPr>
            <a:lvl4pPr indent="-228600" lvl="3" marL="1828800" algn="l">
              <a:lnSpc>
                <a:spcPct val="90000"/>
              </a:lnSpc>
              <a:spcBef>
                <a:spcPts val="533"/>
              </a:spcBef>
              <a:spcAft>
                <a:spcPts val="0"/>
              </a:spcAft>
              <a:buSzPts val="1813"/>
              <a:buNone/>
              <a:defRPr b="1" sz="2133"/>
            </a:lvl4pPr>
            <a:lvl5pPr indent="-228600" lvl="4" marL="2286000" algn="l">
              <a:lnSpc>
                <a:spcPct val="90000"/>
              </a:lnSpc>
              <a:spcBef>
                <a:spcPts val="533"/>
              </a:spcBef>
              <a:spcAft>
                <a:spcPts val="0"/>
              </a:spcAft>
              <a:buSzPts val="1813"/>
              <a:buNone/>
              <a:defRPr b="1" sz="2133"/>
            </a:lvl5pPr>
            <a:lvl6pPr indent="-228600" lvl="5" marL="2743200" algn="l">
              <a:lnSpc>
                <a:spcPct val="90000"/>
              </a:lnSpc>
              <a:spcBef>
                <a:spcPts val="533"/>
              </a:spcBef>
              <a:spcAft>
                <a:spcPts val="0"/>
              </a:spcAft>
              <a:buSzPts val="1813"/>
              <a:buNone/>
              <a:defRPr b="1" sz="2133"/>
            </a:lvl6pPr>
            <a:lvl7pPr indent="-228600" lvl="6" marL="3200400" algn="l">
              <a:lnSpc>
                <a:spcPct val="90000"/>
              </a:lnSpc>
              <a:spcBef>
                <a:spcPts val="533"/>
              </a:spcBef>
              <a:spcAft>
                <a:spcPts val="0"/>
              </a:spcAft>
              <a:buSzPts val="1813"/>
              <a:buNone/>
              <a:defRPr b="1" sz="2133"/>
            </a:lvl7pPr>
            <a:lvl8pPr indent="-228600" lvl="7" marL="3657600" algn="l">
              <a:lnSpc>
                <a:spcPct val="90000"/>
              </a:lnSpc>
              <a:spcBef>
                <a:spcPts val="533"/>
              </a:spcBef>
              <a:spcAft>
                <a:spcPts val="0"/>
              </a:spcAft>
              <a:buSzPts val="1813"/>
              <a:buNone/>
              <a:defRPr b="1" sz="2133"/>
            </a:lvl8pPr>
            <a:lvl9pPr indent="-228600" lvl="8" marL="4114800" algn="l">
              <a:lnSpc>
                <a:spcPct val="90000"/>
              </a:lnSpc>
              <a:spcBef>
                <a:spcPts val="533"/>
              </a:spcBef>
              <a:spcAft>
                <a:spcPts val="267"/>
              </a:spcAft>
              <a:buSzPts val="1813"/>
              <a:buNone/>
              <a:defRPr b="1" sz="2133"/>
            </a:lvl9pPr>
          </a:lstStyle>
          <a:p/>
        </p:txBody>
      </p:sp>
      <p:sp>
        <p:nvSpPr>
          <p:cNvPr id="59" name="Google Shape;59;p9"/>
          <p:cNvSpPr txBox="1"/>
          <p:nvPr>
            <p:ph idx="4" type="body"/>
          </p:nvPr>
        </p:nvSpPr>
        <p:spPr>
          <a:xfrm>
            <a:off x="7591912" y="5760085"/>
            <a:ext cx="5760085" cy="6912102"/>
          </a:xfrm>
          <a:prstGeom prst="rect">
            <a:avLst/>
          </a:prstGeom>
          <a:noFill/>
          <a:ln>
            <a:noFill/>
          </a:ln>
        </p:spPr>
        <p:txBody>
          <a:bodyPr anchorCtr="0" anchor="t" bIns="45700" lIns="91425" spcFirstLastPara="1" rIns="91425" wrap="square" tIns="45700">
            <a:normAutofit/>
          </a:bodyPr>
          <a:lstStyle>
            <a:lvl1pPr indent="-372551" lvl="0" marL="457200" algn="l">
              <a:lnSpc>
                <a:spcPct val="90000"/>
              </a:lnSpc>
              <a:spcBef>
                <a:spcPts val="1600"/>
              </a:spcBef>
              <a:spcAft>
                <a:spcPts val="0"/>
              </a:spcAft>
              <a:buSzPts val="2267"/>
              <a:buChar char="▪"/>
              <a:defRPr sz="2667"/>
            </a:lvl1pPr>
            <a:lvl2pPr indent="-358140" lvl="1" marL="914400" algn="l">
              <a:lnSpc>
                <a:spcPct val="90000"/>
              </a:lnSpc>
              <a:spcBef>
                <a:spcPts val="533"/>
              </a:spcBef>
              <a:spcAft>
                <a:spcPts val="0"/>
              </a:spcAft>
              <a:buSzPts val="2040"/>
              <a:buChar char="▪"/>
              <a:defRPr sz="2400"/>
            </a:lvl2pPr>
            <a:lvl3pPr indent="-343728" lvl="2" marL="1371600" algn="l">
              <a:lnSpc>
                <a:spcPct val="90000"/>
              </a:lnSpc>
              <a:spcBef>
                <a:spcPts val="533"/>
              </a:spcBef>
              <a:spcAft>
                <a:spcPts val="0"/>
              </a:spcAft>
              <a:buSzPts val="1813"/>
              <a:buChar char="▪"/>
              <a:defRPr sz="2133"/>
            </a:lvl3pPr>
            <a:lvl4pPr indent="-343728" lvl="3" marL="1828800" algn="l">
              <a:lnSpc>
                <a:spcPct val="90000"/>
              </a:lnSpc>
              <a:spcBef>
                <a:spcPts val="533"/>
              </a:spcBef>
              <a:spcAft>
                <a:spcPts val="0"/>
              </a:spcAft>
              <a:buSzPts val="1813"/>
              <a:buChar char="▪"/>
              <a:defRPr sz="2133"/>
            </a:lvl4pPr>
            <a:lvl5pPr indent="-343728" lvl="4" marL="2286000" algn="l">
              <a:lnSpc>
                <a:spcPct val="90000"/>
              </a:lnSpc>
              <a:spcBef>
                <a:spcPts val="533"/>
              </a:spcBef>
              <a:spcAft>
                <a:spcPts val="0"/>
              </a:spcAft>
              <a:buSzPts val="1813"/>
              <a:buChar char="▪"/>
              <a:defRPr sz="2133"/>
            </a:lvl5pPr>
            <a:lvl6pPr indent="-343728" lvl="5" marL="2743200" algn="l">
              <a:lnSpc>
                <a:spcPct val="90000"/>
              </a:lnSpc>
              <a:spcBef>
                <a:spcPts val="533"/>
              </a:spcBef>
              <a:spcAft>
                <a:spcPts val="0"/>
              </a:spcAft>
              <a:buSzPts val="1813"/>
              <a:buChar char="▪"/>
              <a:defRPr sz="2133"/>
            </a:lvl6pPr>
            <a:lvl7pPr indent="-343728" lvl="6" marL="3200400" algn="l">
              <a:lnSpc>
                <a:spcPct val="90000"/>
              </a:lnSpc>
              <a:spcBef>
                <a:spcPts val="533"/>
              </a:spcBef>
              <a:spcAft>
                <a:spcPts val="0"/>
              </a:spcAft>
              <a:buSzPts val="1813"/>
              <a:buChar char="▪"/>
              <a:defRPr sz="2133"/>
            </a:lvl7pPr>
            <a:lvl8pPr indent="-343728" lvl="7" marL="3657600" algn="l">
              <a:lnSpc>
                <a:spcPct val="90000"/>
              </a:lnSpc>
              <a:spcBef>
                <a:spcPts val="533"/>
              </a:spcBef>
              <a:spcAft>
                <a:spcPts val="0"/>
              </a:spcAft>
              <a:buSzPts val="1813"/>
              <a:buChar char="▪"/>
              <a:defRPr sz="2133"/>
            </a:lvl8pPr>
            <a:lvl9pPr indent="-343728" lvl="8" marL="4114800" algn="l">
              <a:lnSpc>
                <a:spcPct val="90000"/>
              </a:lnSpc>
              <a:spcBef>
                <a:spcPts val="533"/>
              </a:spcBef>
              <a:spcAft>
                <a:spcPts val="267"/>
              </a:spcAft>
              <a:buSzPts val="1813"/>
              <a:buChar char="▪"/>
              <a:defRPr sz="2133"/>
            </a:lvl9pPr>
          </a:lstStyle>
          <a:p/>
        </p:txBody>
      </p:sp>
      <p:sp>
        <p:nvSpPr>
          <p:cNvPr id="60" name="Google Shape;60;p9"/>
          <p:cNvSpPr txBox="1"/>
          <p:nvPr>
            <p:ph idx="10" type="dt"/>
          </p:nvPr>
        </p:nvSpPr>
        <p:spPr>
          <a:xfrm>
            <a:off x="9436940" y="13171398"/>
            <a:ext cx="3866457" cy="76667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9"/>
          <p:cNvSpPr txBox="1"/>
          <p:nvPr>
            <p:ph idx="11" type="ftr"/>
          </p:nvPr>
        </p:nvSpPr>
        <p:spPr>
          <a:xfrm>
            <a:off x="1080016" y="13171398"/>
            <a:ext cx="7473711" cy="766679"/>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9"/>
          <p:cNvSpPr txBox="1"/>
          <p:nvPr>
            <p:ph idx="12" type="sldNum"/>
          </p:nvPr>
        </p:nvSpPr>
        <p:spPr>
          <a:xfrm>
            <a:off x="13359798" y="13171398"/>
            <a:ext cx="756011" cy="766679"/>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63" name="Shape 63"/>
        <p:cNvGrpSpPr/>
        <p:nvPr/>
      </p:nvGrpSpPr>
      <p:grpSpPr>
        <a:xfrm>
          <a:off x="0" y="0"/>
          <a:ext cx="0" cy="0"/>
          <a:chOff x="0" y="0"/>
          <a:chExt cx="0" cy="0"/>
        </a:xfrm>
      </p:grpSpPr>
      <p:sp>
        <p:nvSpPr>
          <p:cNvPr id="64" name="Google Shape;64;p10"/>
          <p:cNvSpPr txBox="1"/>
          <p:nvPr>
            <p:ph type="title"/>
          </p:nvPr>
        </p:nvSpPr>
        <p:spPr>
          <a:xfrm>
            <a:off x="1080016" y="1017618"/>
            <a:ext cx="12240181" cy="337924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10"/>
          <p:cNvSpPr txBox="1"/>
          <p:nvPr>
            <p:ph idx="10" type="dt"/>
          </p:nvPr>
        </p:nvSpPr>
        <p:spPr>
          <a:xfrm>
            <a:off x="9436940" y="13171398"/>
            <a:ext cx="3866457" cy="76667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1080016" y="13171398"/>
            <a:ext cx="7473711" cy="766679"/>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13359798" y="13171398"/>
            <a:ext cx="756011" cy="766679"/>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68" name="Shape 68"/>
        <p:cNvGrpSpPr/>
        <p:nvPr/>
      </p:nvGrpSpPr>
      <p:grpSpPr>
        <a:xfrm>
          <a:off x="0" y="0"/>
          <a:ext cx="0" cy="0"/>
          <a:chOff x="0" y="0"/>
          <a:chExt cx="0" cy="0"/>
        </a:xfrm>
      </p:grpSpPr>
      <p:sp>
        <p:nvSpPr>
          <p:cNvPr id="69" name="Google Shape;69;p11"/>
          <p:cNvSpPr txBox="1"/>
          <p:nvPr>
            <p:ph idx="10" type="dt"/>
          </p:nvPr>
        </p:nvSpPr>
        <p:spPr>
          <a:xfrm>
            <a:off x="9436940" y="13171398"/>
            <a:ext cx="3866457" cy="76667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1"/>
          <p:cNvSpPr txBox="1"/>
          <p:nvPr>
            <p:ph idx="11" type="ftr"/>
          </p:nvPr>
        </p:nvSpPr>
        <p:spPr>
          <a:xfrm>
            <a:off x="1080016" y="13171398"/>
            <a:ext cx="7473711" cy="766679"/>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1"/>
          <p:cNvSpPr txBox="1"/>
          <p:nvPr>
            <p:ph idx="12" type="sldNum"/>
          </p:nvPr>
        </p:nvSpPr>
        <p:spPr>
          <a:xfrm>
            <a:off x="13359798" y="13171398"/>
            <a:ext cx="756011" cy="766679"/>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showMasterSp="0" type="objTx">
  <p:cSld name="OBJECT_WITH_CAPTION_TEXT">
    <p:spTree>
      <p:nvGrpSpPr>
        <p:cNvPr id="72" name="Shape 72"/>
        <p:cNvGrpSpPr/>
        <p:nvPr/>
      </p:nvGrpSpPr>
      <p:grpSpPr>
        <a:xfrm>
          <a:off x="0" y="0"/>
          <a:ext cx="0" cy="0"/>
          <a:chOff x="0" y="0"/>
          <a:chExt cx="0" cy="0"/>
        </a:xfrm>
      </p:grpSpPr>
      <p:sp>
        <p:nvSpPr>
          <p:cNvPr id="73" name="Google Shape;73;p12"/>
          <p:cNvSpPr/>
          <p:nvPr/>
        </p:nvSpPr>
        <p:spPr>
          <a:xfrm>
            <a:off x="9807716" y="5"/>
            <a:ext cx="4592500" cy="14400211"/>
          </a:xfrm>
          <a:prstGeom prst="rect">
            <a:avLst/>
          </a:prstGeom>
          <a:blipFill rotWithShape="1">
            <a:blip r:embed="rId2">
              <a:alphaModFix amt="80000"/>
            </a:blip>
            <a:tile algn="ctr" flip="xy" tx="0" sx="92000" ty="-70485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2"/>
          <p:cNvSpPr txBox="1"/>
          <p:nvPr>
            <p:ph type="title"/>
          </p:nvPr>
        </p:nvSpPr>
        <p:spPr>
          <a:xfrm>
            <a:off x="10098149" y="1440023"/>
            <a:ext cx="3780056" cy="364805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3733"/>
              <a:buFont typeface="Century Gothic"/>
              <a:buNone/>
              <a:defRPr b="1" sz="3733"/>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5" name="Google Shape;75;p12"/>
          <p:cNvSpPr txBox="1"/>
          <p:nvPr>
            <p:ph idx="1" type="body"/>
          </p:nvPr>
        </p:nvSpPr>
        <p:spPr>
          <a:xfrm>
            <a:off x="990015" y="1440020"/>
            <a:ext cx="7927317" cy="10540956"/>
          </a:xfrm>
          <a:prstGeom prst="rect">
            <a:avLst/>
          </a:prstGeom>
          <a:noFill/>
          <a:ln>
            <a:noFill/>
          </a:ln>
        </p:spPr>
        <p:txBody>
          <a:bodyPr anchorCtr="0" anchor="t" bIns="45700" lIns="91425" spcFirstLastPara="1" rIns="91425" wrap="square" tIns="45700">
            <a:normAutofit/>
          </a:bodyPr>
          <a:lstStyle>
            <a:lvl1pPr indent="-372551" lvl="0" marL="457200" algn="l">
              <a:lnSpc>
                <a:spcPct val="90000"/>
              </a:lnSpc>
              <a:spcBef>
                <a:spcPts val="1600"/>
              </a:spcBef>
              <a:spcAft>
                <a:spcPts val="0"/>
              </a:spcAft>
              <a:buSzPts val="2267"/>
              <a:buChar char="▪"/>
              <a:defRPr sz="2667"/>
            </a:lvl1pPr>
            <a:lvl2pPr indent="-358140" lvl="1" marL="914400" algn="l">
              <a:lnSpc>
                <a:spcPct val="90000"/>
              </a:lnSpc>
              <a:spcBef>
                <a:spcPts val="533"/>
              </a:spcBef>
              <a:spcAft>
                <a:spcPts val="0"/>
              </a:spcAft>
              <a:buSzPts val="2040"/>
              <a:buChar char="▪"/>
              <a:defRPr sz="2400"/>
            </a:lvl2pPr>
            <a:lvl3pPr indent="-343728" lvl="2" marL="1371600" algn="l">
              <a:lnSpc>
                <a:spcPct val="90000"/>
              </a:lnSpc>
              <a:spcBef>
                <a:spcPts val="533"/>
              </a:spcBef>
              <a:spcAft>
                <a:spcPts val="0"/>
              </a:spcAft>
              <a:buSzPts val="1813"/>
              <a:buChar char="▪"/>
              <a:defRPr sz="2133"/>
            </a:lvl3pPr>
            <a:lvl4pPr indent="-343728" lvl="3" marL="1828800" algn="l">
              <a:lnSpc>
                <a:spcPct val="90000"/>
              </a:lnSpc>
              <a:spcBef>
                <a:spcPts val="533"/>
              </a:spcBef>
              <a:spcAft>
                <a:spcPts val="0"/>
              </a:spcAft>
              <a:buSzPts val="1813"/>
              <a:buChar char="▪"/>
              <a:defRPr sz="2133"/>
            </a:lvl4pPr>
            <a:lvl5pPr indent="-343728" lvl="4" marL="2286000" algn="l">
              <a:lnSpc>
                <a:spcPct val="90000"/>
              </a:lnSpc>
              <a:spcBef>
                <a:spcPts val="533"/>
              </a:spcBef>
              <a:spcAft>
                <a:spcPts val="0"/>
              </a:spcAft>
              <a:buSzPts val="1813"/>
              <a:buChar char="▪"/>
              <a:defRPr sz="2133"/>
            </a:lvl5pPr>
            <a:lvl6pPr indent="-343728" lvl="5" marL="2743200" algn="l">
              <a:lnSpc>
                <a:spcPct val="90000"/>
              </a:lnSpc>
              <a:spcBef>
                <a:spcPts val="533"/>
              </a:spcBef>
              <a:spcAft>
                <a:spcPts val="0"/>
              </a:spcAft>
              <a:buSzPts val="1813"/>
              <a:buChar char="▪"/>
              <a:defRPr sz="2133"/>
            </a:lvl6pPr>
            <a:lvl7pPr indent="-343728" lvl="6" marL="3200400" algn="l">
              <a:lnSpc>
                <a:spcPct val="90000"/>
              </a:lnSpc>
              <a:spcBef>
                <a:spcPts val="533"/>
              </a:spcBef>
              <a:spcAft>
                <a:spcPts val="0"/>
              </a:spcAft>
              <a:buSzPts val="1813"/>
              <a:buChar char="▪"/>
              <a:defRPr sz="2133"/>
            </a:lvl7pPr>
            <a:lvl8pPr indent="-343728" lvl="7" marL="3657600" algn="l">
              <a:lnSpc>
                <a:spcPct val="90000"/>
              </a:lnSpc>
              <a:spcBef>
                <a:spcPts val="533"/>
              </a:spcBef>
              <a:spcAft>
                <a:spcPts val="0"/>
              </a:spcAft>
              <a:buSzPts val="1813"/>
              <a:buChar char="▪"/>
              <a:defRPr sz="2133"/>
            </a:lvl8pPr>
            <a:lvl9pPr indent="-343728" lvl="8" marL="4114800" algn="l">
              <a:lnSpc>
                <a:spcPct val="90000"/>
              </a:lnSpc>
              <a:spcBef>
                <a:spcPts val="533"/>
              </a:spcBef>
              <a:spcAft>
                <a:spcPts val="267"/>
              </a:spcAft>
              <a:buSzPts val="1813"/>
              <a:buChar char="▪"/>
              <a:defRPr sz="2133"/>
            </a:lvl9pPr>
          </a:lstStyle>
          <a:p/>
        </p:txBody>
      </p:sp>
      <p:sp>
        <p:nvSpPr>
          <p:cNvPr id="76" name="Google Shape;76;p12"/>
          <p:cNvSpPr txBox="1"/>
          <p:nvPr>
            <p:ph idx="2" type="body"/>
          </p:nvPr>
        </p:nvSpPr>
        <p:spPr>
          <a:xfrm>
            <a:off x="10098149" y="5088076"/>
            <a:ext cx="3780056" cy="691210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333"/>
              </a:spcBef>
              <a:spcAft>
                <a:spcPts val="0"/>
              </a:spcAft>
              <a:buSzPts val="1530"/>
              <a:buNone/>
              <a:defRPr sz="1800">
                <a:solidFill>
                  <a:srgbClr val="4C3D4C"/>
                </a:solidFill>
              </a:defRPr>
            </a:lvl1pPr>
            <a:lvl2pPr indent="-228600" lvl="1" marL="914400" algn="l">
              <a:lnSpc>
                <a:spcPct val="90000"/>
              </a:lnSpc>
              <a:spcBef>
                <a:spcPts val="533"/>
              </a:spcBef>
              <a:spcAft>
                <a:spcPts val="0"/>
              </a:spcAft>
              <a:buSzPts val="1360"/>
              <a:buNone/>
              <a:defRPr sz="1600"/>
            </a:lvl2pPr>
            <a:lvl3pPr indent="-228600" lvl="2" marL="1371600" algn="l">
              <a:lnSpc>
                <a:spcPct val="90000"/>
              </a:lnSpc>
              <a:spcBef>
                <a:spcPts val="533"/>
              </a:spcBef>
              <a:spcAft>
                <a:spcPts val="0"/>
              </a:spcAft>
              <a:buSzPts val="1133"/>
              <a:buNone/>
              <a:defRPr sz="1333"/>
            </a:lvl3pPr>
            <a:lvl4pPr indent="-228600" lvl="3" marL="1828800" algn="l">
              <a:lnSpc>
                <a:spcPct val="90000"/>
              </a:lnSpc>
              <a:spcBef>
                <a:spcPts val="533"/>
              </a:spcBef>
              <a:spcAft>
                <a:spcPts val="0"/>
              </a:spcAft>
              <a:buSzPts val="1020"/>
              <a:buNone/>
              <a:defRPr sz="1200"/>
            </a:lvl4pPr>
            <a:lvl5pPr indent="-228600" lvl="4" marL="2286000" algn="l">
              <a:lnSpc>
                <a:spcPct val="90000"/>
              </a:lnSpc>
              <a:spcBef>
                <a:spcPts val="533"/>
              </a:spcBef>
              <a:spcAft>
                <a:spcPts val="0"/>
              </a:spcAft>
              <a:buSzPts val="1020"/>
              <a:buNone/>
              <a:defRPr sz="1200"/>
            </a:lvl5pPr>
            <a:lvl6pPr indent="-228600" lvl="5" marL="2743200" algn="l">
              <a:lnSpc>
                <a:spcPct val="90000"/>
              </a:lnSpc>
              <a:spcBef>
                <a:spcPts val="533"/>
              </a:spcBef>
              <a:spcAft>
                <a:spcPts val="0"/>
              </a:spcAft>
              <a:buSzPts val="1020"/>
              <a:buNone/>
              <a:defRPr sz="1200"/>
            </a:lvl6pPr>
            <a:lvl7pPr indent="-228600" lvl="6" marL="3200400" algn="l">
              <a:lnSpc>
                <a:spcPct val="90000"/>
              </a:lnSpc>
              <a:spcBef>
                <a:spcPts val="533"/>
              </a:spcBef>
              <a:spcAft>
                <a:spcPts val="0"/>
              </a:spcAft>
              <a:buSzPts val="1020"/>
              <a:buNone/>
              <a:defRPr sz="1200"/>
            </a:lvl7pPr>
            <a:lvl8pPr indent="-228600" lvl="7" marL="3657600" algn="l">
              <a:lnSpc>
                <a:spcPct val="90000"/>
              </a:lnSpc>
              <a:spcBef>
                <a:spcPts val="533"/>
              </a:spcBef>
              <a:spcAft>
                <a:spcPts val="0"/>
              </a:spcAft>
              <a:buSzPts val="1020"/>
              <a:buNone/>
              <a:defRPr sz="1200"/>
            </a:lvl8pPr>
            <a:lvl9pPr indent="-228600" lvl="8" marL="4114800" algn="l">
              <a:lnSpc>
                <a:spcPct val="90000"/>
              </a:lnSpc>
              <a:spcBef>
                <a:spcPts val="533"/>
              </a:spcBef>
              <a:spcAft>
                <a:spcPts val="267"/>
              </a:spcAft>
              <a:buSzPts val="1020"/>
              <a:buNone/>
              <a:defRPr sz="1200"/>
            </a:lvl9pPr>
          </a:lstStyle>
          <a:p/>
        </p:txBody>
      </p:sp>
      <p:sp>
        <p:nvSpPr>
          <p:cNvPr id="77" name="Google Shape;77;p12"/>
          <p:cNvSpPr txBox="1"/>
          <p:nvPr>
            <p:ph idx="10" type="dt"/>
          </p:nvPr>
        </p:nvSpPr>
        <p:spPr>
          <a:xfrm>
            <a:off x="9436940" y="13171398"/>
            <a:ext cx="3866457" cy="76667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1080016" y="13171398"/>
            <a:ext cx="7473711" cy="766679"/>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grpSp>
        <p:nvGrpSpPr>
          <p:cNvPr id="79" name="Google Shape;79;p12"/>
          <p:cNvGrpSpPr/>
          <p:nvPr/>
        </p:nvGrpSpPr>
        <p:grpSpPr>
          <a:xfrm>
            <a:off x="13421717" y="13134595"/>
            <a:ext cx="619209" cy="825612"/>
            <a:chOff x="8532189" y="5068824"/>
            <a:chExt cx="393192" cy="393192"/>
          </a:xfrm>
        </p:grpSpPr>
        <p:sp>
          <p:nvSpPr>
            <p:cNvPr id="80" name="Google Shape;80;p12"/>
            <p:cNvSpPr/>
            <p:nvPr/>
          </p:nvSpPr>
          <p:spPr>
            <a:xfrm>
              <a:off x="8532189" y="5068824"/>
              <a:ext cx="393192" cy="393192"/>
            </a:xfrm>
            <a:prstGeom prst="ellipse">
              <a:avLst/>
            </a:prstGeom>
            <a:blipFill rotWithShape="1">
              <a:blip r:embed="rId3">
                <a:alphaModFix/>
              </a:blip>
              <a:tile algn="tl" flip="none" tx="50800" sx="85000" ty="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2"/>
            <p:cNvSpPr/>
            <p:nvPr/>
          </p:nvSpPr>
          <p:spPr>
            <a:xfrm>
              <a:off x="8568766" y="5105400"/>
              <a:ext cx="320039" cy="320040"/>
            </a:xfrm>
            <a:prstGeom prst="ellipse">
              <a:avLst/>
            </a:prstGeom>
            <a:no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2" name="Google Shape;82;p12"/>
          <p:cNvSpPr txBox="1"/>
          <p:nvPr>
            <p:ph idx="12" type="sldNum"/>
          </p:nvPr>
        </p:nvSpPr>
        <p:spPr>
          <a:xfrm>
            <a:off x="13359798" y="13171398"/>
            <a:ext cx="756011" cy="766679"/>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showMasterSp="0" type="picTx">
  <p:cSld name="PICTURE_WITH_CAPTION_TEXT">
    <p:spTree>
      <p:nvGrpSpPr>
        <p:cNvPr id="83" name="Shape 83"/>
        <p:cNvGrpSpPr/>
        <p:nvPr/>
      </p:nvGrpSpPr>
      <p:grpSpPr>
        <a:xfrm>
          <a:off x="0" y="0"/>
          <a:ext cx="0" cy="0"/>
          <a:chOff x="0" y="0"/>
          <a:chExt cx="0" cy="0"/>
        </a:xfrm>
      </p:grpSpPr>
      <p:sp>
        <p:nvSpPr>
          <p:cNvPr id="84" name="Google Shape;84;p13"/>
          <p:cNvSpPr/>
          <p:nvPr/>
        </p:nvSpPr>
        <p:spPr>
          <a:xfrm>
            <a:off x="9807716" y="5"/>
            <a:ext cx="4592500" cy="14400211"/>
          </a:xfrm>
          <a:prstGeom prst="rect">
            <a:avLst/>
          </a:prstGeom>
          <a:blipFill rotWithShape="1">
            <a:blip r:embed="rId2">
              <a:alphaModFix amt="80000"/>
            </a:blip>
            <a:tile algn="ctr" flip="xy" tx="0" sx="92000" ty="-70485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3"/>
          <p:cNvSpPr txBox="1"/>
          <p:nvPr>
            <p:ph type="title"/>
          </p:nvPr>
        </p:nvSpPr>
        <p:spPr>
          <a:xfrm>
            <a:off x="10098149" y="1440023"/>
            <a:ext cx="3780056" cy="364805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3733"/>
              <a:buFont typeface="Century Gothic"/>
              <a:buNone/>
              <a:defRPr b="1" sz="3733"/>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6" name="Google Shape;86;p13"/>
          <p:cNvSpPr/>
          <p:nvPr>
            <p:ph idx="2" type="pic"/>
          </p:nvPr>
        </p:nvSpPr>
        <p:spPr>
          <a:xfrm>
            <a:off x="1" y="1"/>
            <a:ext cx="9807712" cy="14400213"/>
          </a:xfrm>
          <a:prstGeom prst="rect">
            <a:avLst/>
          </a:prstGeom>
          <a:solidFill>
            <a:srgbClr val="E5EEF0"/>
          </a:solidFill>
          <a:ln>
            <a:noFill/>
          </a:ln>
        </p:spPr>
      </p:sp>
      <p:sp>
        <p:nvSpPr>
          <p:cNvPr id="87" name="Google Shape;87;p13"/>
          <p:cNvSpPr txBox="1"/>
          <p:nvPr>
            <p:ph idx="1" type="body"/>
          </p:nvPr>
        </p:nvSpPr>
        <p:spPr>
          <a:xfrm>
            <a:off x="10098149" y="5088076"/>
            <a:ext cx="3780056" cy="691210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333"/>
              </a:spcBef>
              <a:spcAft>
                <a:spcPts val="0"/>
              </a:spcAft>
              <a:buSzPts val="1530"/>
              <a:buNone/>
              <a:defRPr sz="1800">
                <a:solidFill>
                  <a:srgbClr val="4C3D4C"/>
                </a:solidFill>
              </a:defRPr>
            </a:lvl1pPr>
            <a:lvl2pPr indent="-228600" lvl="1" marL="914400" algn="l">
              <a:lnSpc>
                <a:spcPct val="90000"/>
              </a:lnSpc>
              <a:spcBef>
                <a:spcPts val="533"/>
              </a:spcBef>
              <a:spcAft>
                <a:spcPts val="0"/>
              </a:spcAft>
              <a:buSzPts val="1360"/>
              <a:buNone/>
              <a:defRPr sz="1600"/>
            </a:lvl2pPr>
            <a:lvl3pPr indent="-228600" lvl="2" marL="1371600" algn="l">
              <a:lnSpc>
                <a:spcPct val="90000"/>
              </a:lnSpc>
              <a:spcBef>
                <a:spcPts val="533"/>
              </a:spcBef>
              <a:spcAft>
                <a:spcPts val="0"/>
              </a:spcAft>
              <a:buSzPts val="1133"/>
              <a:buNone/>
              <a:defRPr sz="1333"/>
            </a:lvl3pPr>
            <a:lvl4pPr indent="-228600" lvl="3" marL="1828800" algn="l">
              <a:lnSpc>
                <a:spcPct val="90000"/>
              </a:lnSpc>
              <a:spcBef>
                <a:spcPts val="533"/>
              </a:spcBef>
              <a:spcAft>
                <a:spcPts val="0"/>
              </a:spcAft>
              <a:buSzPts val="1020"/>
              <a:buNone/>
              <a:defRPr sz="1200"/>
            </a:lvl4pPr>
            <a:lvl5pPr indent="-228600" lvl="4" marL="2286000" algn="l">
              <a:lnSpc>
                <a:spcPct val="90000"/>
              </a:lnSpc>
              <a:spcBef>
                <a:spcPts val="533"/>
              </a:spcBef>
              <a:spcAft>
                <a:spcPts val="0"/>
              </a:spcAft>
              <a:buSzPts val="1020"/>
              <a:buNone/>
              <a:defRPr sz="1200"/>
            </a:lvl5pPr>
            <a:lvl6pPr indent="-228600" lvl="5" marL="2743200" algn="l">
              <a:lnSpc>
                <a:spcPct val="90000"/>
              </a:lnSpc>
              <a:spcBef>
                <a:spcPts val="533"/>
              </a:spcBef>
              <a:spcAft>
                <a:spcPts val="0"/>
              </a:spcAft>
              <a:buSzPts val="1020"/>
              <a:buNone/>
              <a:defRPr sz="1200"/>
            </a:lvl6pPr>
            <a:lvl7pPr indent="-228600" lvl="6" marL="3200400" algn="l">
              <a:lnSpc>
                <a:spcPct val="90000"/>
              </a:lnSpc>
              <a:spcBef>
                <a:spcPts val="533"/>
              </a:spcBef>
              <a:spcAft>
                <a:spcPts val="0"/>
              </a:spcAft>
              <a:buSzPts val="1020"/>
              <a:buNone/>
              <a:defRPr sz="1200"/>
            </a:lvl7pPr>
            <a:lvl8pPr indent="-228600" lvl="7" marL="3657600" algn="l">
              <a:lnSpc>
                <a:spcPct val="90000"/>
              </a:lnSpc>
              <a:spcBef>
                <a:spcPts val="533"/>
              </a:spcBef>
              <a:spcAft>
                <a:spcPts val="0"/>
              </a:spcAft>
              <a:buSzPts val="1020"/>
              <a:buNone/>
              <a:defRPr sz="1200"/>
            </a:lvl8pPr>
            <a:lvl9pPr indent="-228600" lvl="8" marL="4114800" algn="l">
              <a:lnSpc>
                <a:spcPct val="90000"/>
              </a:lnSpc>
              <a:spcBef>
                <a:spcPts val="533"/>
              </a:spcBef>
              <a:spcAft>
                <a:spcPts val="267"/>
              </a:spcAft>
              <a:buSzPts val="1020"/>
              <a:buNone/>
              <a:defRPr sz="1200"/>
            </a:lvl9pPr>
          </a:lstStyle>
          <a:p/>
        </p:txBody>
      </p:sp>
      <p:sp>
        <p:nvSpPr>
          <p:cNvPr id="88" name="Google Shape;88;p13"/>
          <p:cNvSpPr txBox="1"/>
          <p:nvPr>
            <p:ph idx="10" type="dt"/>
          </p:nvPr>
        </p:nvSpPr>
        <p:spPr>
          <a:xfrm>
            <a:off x="9436940" y="13171398"/>
            <a:ext cx="3866457" cy="76667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rgbClr val="4C3D4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grpSp>
        <p:nvGrpSpPr>
          <p:cNvPr id="89" name="Google Shape;89;p13"/>
          <p:cNvGrpSpPr/>
          <p:nvPr/>
        </p:nvGrpSpPr>
        <p:grpSpPr>
          <a:xfrm>
            <a:off x="13421717" y="13134595"/>
            <a:ext cx="619209" cy="825612"/>
            <a:chOff x="8532189" y="5068824"/>
            <a:chExt cx="393192" cy="393192"/>
          </a:xfrm>
        </p:grpSpPr>
        <p:sp>
          <p:nvSpPr>
            <p:cNvPr id="90" name="Google Shape;90;p13"/>
            <p:cNvSpPr/>
            <p:nvPr/>
          </p:nvSpPr>
          <p:spPr>
            <a:xfrm>
              <a:off x="8532189" y="5068824"/>
              <a:ext cx="393192" cy="393192"/>
            </a:xfrm>
            <a:prstGeom prst="ellipse">
              <a:avLst/>
            </a:prstGeom>
            <a:blipFill rotWithShape="1">
              <a:blip r:embed="rId3">
                <a:alphaModFix/>
              </a:blip>
              <a:tile algn="tl" flip="none" tx="50800" sx="85000" ty="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3"/>
            <p:cNvSpPr/>
            <p:nvPr/>
          </p:nvSpPr>
          <p:spPr>
            <a:xfrm>
              <a:off x="8568766" y="5105400"/>
              <a:ext cx="320039" cy="320040"/>
            </a:xfrm>
            <a:prstGeom prst="ellipse">
              <a:avLst/>
            </a:prstGeom>
            <a:no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2" name="Google Shape;92;p13"/>
          <p:cNvSpPr txBox="1"/>
          <p:nvPr>
            <p:ph idx="12" type="sldNum"/>
          </p:nvPr>
        </p:nvSpPr>
        <p:spPr>
          <a:xfrm>
            <a:off x="13359798" y="13171398"/>
            <a:ext cx="756011" cy="766679"/>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5.png"/><Relationship Id="rId2" Type="http://schemas.openxmlformats.org/officeDocument/2006/relationships/image" Target="../media/image6.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4"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grpSp>
        <p:nvGrpSpPr>
          <p:cNvPr id="10" name="Google Shape;10;p4"/>
          <p:cNvGrpSpPr/>
          <p:nvPr/>
        </p:nvGrpSpPr>
        <p:grpSpPr>
          <a:xfrm>
            <a:off x="13421717" y="13134595"/>
            <a:ext cx="619209" cy="825612"/>
            <a:chOff x="8532189" y="5068824"/>
            <a:chExt cx="393192" cy="393192"/>
          </a:xfrm>
        </p:grpSpPr>
        <p:sp>
          <p:nvSpPr>
            <p:cNvPr id="11" name="Google Shape;11;p4"/>
            <p:cNvSpPr/>
            <p:nvPr/>
          </p:nvSpPr>
          <p:spPr>
            <a:xfrm>
              <a:off x="8532189" y="5068824"/>
              <a:ext cx="393192" cy="393192"/>
            </a:xfrm>
            <a:prstGeom prst="ellipse">
              <a:avLst/>
            </a:prstGeom>
            <a:blipFill rotWithShape="1">
              <a:blip r:embed="rId1">
                <a:alphaModFix/>
              </a:blip>
              <a:tile algn="tl" flip="none" tx="50800" sx="85000" ty="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4"/>
            <p:cNvSpPr/>
            <p:nvPr/>
          </p:nvSpPr>
          <p:spPr>
            <a:xfrm>
              <a:off x="8568766" y="5105400"/>
              <a:ext cx="320039" cy="320040"/>
            </a:xfrm>
            <a:prstGeom prst="ellipse">
              <a:avLst/>
            </a:prstGeom>
            <a:no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 name="Google Shape;13;p4"/>
          <p:cNvSpPr txBox="1"/>
          <p:nvPr>
            <p:ph type="title"/>
          </p:nvPr>
        </p:nvSpPr>
        <p:spPr>
          <a:xfrm>
            <a:off x="1080016" y="1017618"/>
            <a:ext cx="12240181" cy="3379249"/>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SzPts val="5600"/>
              <a:buFont typeface="Century Gothic"/>
              <a:buNone/>
              <a:defRPr b="1" i="0" sz="5600" u="none" cap="none" strike="noStrike">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4" name="Google Shape;14;p4"/>
          <p:cNvSpPr txBox="1"/>
          <p:nvPr>
            <p:ph idx="1" type="body"/>
          </p:nvPr>
        </p:nvSpPr>
        <p:spPr>
          <a:xfrm>
            <a:off x="1080016" y="4454467"/>
            <a:ext cx="12240181" cy="8505726"/>
          </a:xfrm>
          <a:prstGeom prst="rect">
            <a:avLst/>
          </a:prstGeom>
          <a:noFill/>
          <a:ln>
            <a:noFill/>
          </a:ln>
        </p:spPr>
        <p:txBody>
          <a:bodyPr anchorCtr="0" anchor="t" bIns="45700" lIns="91425" spcFirstLastPara="1" rIns="91425" wrap="square" tIns="45700">
            <a:normAutofit/>
          </a:bodyPr>
          <a:lstStyle>
            <a:lvl1pPr indent="-372551" lvl="0" marL="457200" marR="0" rtl="0" algn="l">
              <a:lnSpc>
                <a:spcPct val="90000"/>
              </a:lnSpc>
              <a:spcBef>
                <a:spcPts val="1600"/>
              </a:spcBef>
              <a:spcAft>
                <a:spcPts val="0"/>
              </a:spcAft>
              <a:buClr>
                <a:schemeClr val="accent2"/>
              </a:buClr>
              <a:buSzPts val="2267"/>
              <a:buFont typeface="Noto Sans Symbols"/>
              <a:buChar char="▪"/>
              <a:defRPr b="0" i="0" sz="2667" u="none" cap="none" strike="noStrike">
                <a:solidFill>
                  <a:schemeClr val="dk1"/>
                </a:solidFill>
                <a:latin typeface="Bookman Old Style"/>
                <a:ea typeface="Bookman Old Style"/>
                <a:cs typeface="Bookman Old Style"/>
                <a:sym typeface="Bookman Old Style"/>
              </a:defRPr>
            </a:lvl1pPr>
            <a:lvl2pPr indent="-358140" lvl="1" marL="914400" marR="0" rtl="0" algn="l">
              <a:lnSpc>
                <a:spcPct val="90000"/>
              </a:lnSpc>
              <a:spcBef>
                <a:spcPts val="533"/>
              </a:spcBef>
              <a:spcAft>
                <a:spcPts val="0"/>
              </a:spcAft>
              <a:buClr>
                <a:schemeClr val="accent2"/>
              </a:buClr>
              <a:buSzPts val="2040"/>
              <a:buFont typeface="Noto Sans Symbols"/>
              <a:buChar char="▪"/>
              <a:defRPr b="0" i="0" sz="2400" u="none" cap="none" strike="noStrike">
                <a:solidFill>
                  <a:schemeClr val="dk1"/>
                </a:solidFill>
                <a:latin typeface="Bookman Old Style"/>
                <a:ea typeface="Bookman Old Style"/>
                <a:cs typeface="Bookman Old Style"/>
                <a:sym typeface="Bookman Old Style"/>
              </a:defRPr>
            </a:lvl2pPr>
            <a:lvl3pPr indent="-343728" lvl="2" marL="1371600" marR="0" rtl="0" algn="l">
              <a:lnSpc>
                <a:spcPct val="90000"/>
              </a:lnSpc>
              <a:spcBef>
                <a:spcPts val="533"/>
              </a:spcBef>
              <a:spcAft>
                <a:spcPts val="0"/>
              </a:spcAft>
              <a:buClr>
                <a:schemeClr val="accent2"/>
              </a:buClr>
              <a:buSzPts val="1813"/>
              <a:buFont typeface="Noto Sans Symbols"/>
              <a:buChar char="▪"/>
              <a:defRPr b="0" i="0" sz="2133" u="none" cap="none" strike="noStrike">
                <a:solidFill>
                  <a:schemeClr val="dk1"/>
                </a:solidFill>
                <a:latin typeface="Bookman Old Style"/>
                <a:ea typeface="Bookman Old Style"/>
                <a:cs typeface="Bookman Old Style"/>
                <a:sym typeface="Bookman Old Style"/>
              </a:defRPr>
            </a:lvl3pPr>
            <a:lvl4pPr indent="-343728" lvl="3" marL="1828800" marR="0" rtl="0" algn="l">
              <a:lnSpc>
                <a:spcPct val="90000"/>
              </a:lnSpc>
              <a:spcBef>
                <a:spcPts val="533"/>
              </a:spcBef>
              <a:spcAft>
                <a:spcPts val="0"/>
              </a:spcAft>
              <a:buClr>
                <a:schemeClr val="accent2"/>
              </a:buClr>
              <a:buSzPts val="1813"/>
              <a:buFont typeface="Noto Sans Symbols"/>
              <a:buChar char="▪"/>
              <a:defRPr b="0" i="0" sz="2133" u="none" cap="none" strike="noStrike">
                <a:solidFill>
                  <a:schemeClr val="dk1"/>
                </a:solidFill>
                <a:latin typeface="Bookman Old Style"/>
                <a:ea typeface="Bookman Old Style"/>
                <a:cs typeface="Bookman Old Style"/>
                <a:sym typeface="Bookman Old Style"/>
              </a:defRPr>
            </a:lvl4pPr>
            <a:lvl5pPr indent="-343728" lvl="4" marL="2286000" marR="0" rtl="0" algn="l">
              <a:lnSpc>
                <a:spcPct val="90000"/>
              </a:lnSpc>
              <a:spcBef>
                <a:spcPts val="533"/>
              </a:spcBef>
              <a:spcAft>
                <a:spcPts val="0"/>
              </a:spcAft>
              <a:buClr>
                <a:schemeClr val="accent2"/>
              </a:buClr>
              <a:buSzPts val="1813"/>
              <a:buFont typeface="Noto Sans Symbols"/>
              <a:buChar char="▪"/>
              <a:defRPr b="0" i="0" sz="2133" u="none" cap="none" strike="noStrike">
                <a:solidFill>
                  <a:schemeClr val="dk1"/>
                </a:solidFill>
                <a:latin typeface="Bookman Old Style"/>
                <a:ea typeface="Bookman Old Style"/>
                <a:cs typeface="Bookman Old Style"/>
                <a:sym typeface="Bookman Old Style"/>
              </a:defRPr>
            </a:lvl5pPr>
            <a:lvl6pPr indent="-343728" lvl="5" marL="2743200" marR="0" rtl="0" algn="l">
              <a:lnSpc>
                <a:spcPct val="90000"/>
              </a:lnSpc>
              <a:spcBef>
                <a:spcPts val="533"/>
              </a:spcBef>
              <a:spcAft>
                <a:spcPts val="0"/>
              </a:spcAft>
              <a:buClr>
                <a:schemeClr val="accent2"/>
              </a:buClr>
              <a:buSzPts val="1813"/>
              <a:buFont typeface="Noto Sans Symbols"/>
              <a:buChar char="▪"/>
              <a:defRPr b="0" i="0" sz="2133" u="none" cap="none" strike="noStrike">
                <a:solidFill>
                  <a:schemeClr val="dk1"/>
                </a:solidFill>
                <a:latin typeface="Bookman Old Style"/>
                <a:ea typeface="Bookman Old Style"/>
                <a:cs typeface="Bookman Old Style"/>
                <a:sym typeface="Bookman Old Style"/>
              </a:defRPr>
            </a:lvl6pPr>
            <a:lvl7pPr indent="-343728" lvl="6" marL="3200400" marR="0" rtl="0" algn="l">
              <a:lnSpc>
                <a:spcPct val="90000"/>
              </a:lnSpc>
              <a:spcBef>
                <a:spcPts val="533"/>
              </a:spcBef>
              <a:spcAft>
                <a:spcPts val="0"/>
              </a:spcAft>
              <a:buClr>
                <a:schemeClr val="accent2"/>
              </a:buClr>
              <a:buSzPts val="1813"/>
              <a:buFont typeface="Noto Sans Symbols"/>
              <a:buChar char="▪"/>
              <a:defRPr b="0" i="0" sz="2133" u="none" cap="none" strike="noStrike">
                <a:solidFill>
                  <a:schemeClr val="dk1"/>
                </a:solidFill>
                <a:latin typeface="Bookman Old Style"/>
                <a:ea typeface="Bookman Old Style"/>
                <a:cs typeface="Bookman Old Style"/>
                <a:sym typeface="Bookman Old Style"/>
              </a:defRPr>
            </a:lvl7pPr>
            <a:lvl8pPr indent="-343728" lvl="7" marL="3657600" marR="0" rtl="0" algn="l">
              <a:lnSpc>
                <a:spcPct val="90000"/>
              </a:lnSpc>
              <a:spcBef>
                <a:spcPts val="533"/>
              </a:spcBef>
              <a:spcAft>
                <a:spcPts val="0"/>
              </a:spcAft>
              <a:buClr>
                <a:schemeClr val="accent2"/>
              </a:buClr>
              <a:buSzPts val="1813"/>
              <a:buFont typeface="Noto Sans Symbols"/>
              <a:buChar char="▪"/>
              <a:defRPr b="0" i="0" sz="2133" u="none" cap="none" strike="noStrike">
                <a:solidFill>
                  <a:schemeClr val="dk1"/>
                </a:solidFill>
                <a:latin typeface="Bookman Old Style"/>
                <a:ea typeface="Bookman Old Style"/>
                <a:cs typeface="Bookman Old Style"/>
                <a:sym typeface="Bookman Old Style"/>
              </a:defRPr>
            </a:lvl8pPr>
            <a:lvl9pPr indent="-343728" lvl="8" marL="4114800" marR="0" rtl="0" algn="l">
              <a:lnSpc>
                <a:spcPct val="90000"/>
              </a:lnSpc>
              <a:spcBef>
                <a:spcPts val="533"/>
              </a:spcBef>
              <a:spcAft>
                <a:spcPts val="267"/>
              </a:spcAft>
              <a:buClr>
                <a:schemeClr val="accent2"/>
              </a:buClr>
              <a:buSzPts val="1813"/>
              <a:buFont typeface="Noto Sans Symbols"/>
              <a:buChar char="▪"/>
              <a:defRPr b="0" i="0" sz="2133" u="none" cap="none" strike="noStrike">
                <a:solidFill>
                  <a:schemeClr val="dk1"/>
                </a:solidFill>
                <a:latin typeface="Bookman Old Style"/>
                <a:ea typeface="Bookman Old Style"/>
                <a:cs typeface="Bookman Old Style"/>
                <a:sym typeface="Bookman Old Style"/>
              </a:defRPr>
            </a:lvl9pPr>
          </a:lstStyle>
          <a:p/>
        </p:txBody>
      </p:sp>
      <p:sp>
        <p:nvSpPr>
          <p:cNvPr id="15" name="Google Shape;15;p4"/>
          <p:cNvSpPr txBox="1"/>
          <p:nvPr>
            <p:ph idx="10" type="dt"/>
          </p:nvPr>
        </p:nvSpPr>
        <p:spPr>
          <a:xfrm>
            <a:off x="9436940" y="13171398"/>
            <a:ext cx="3866457" cy="766679"/>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333" u="none" cap="none" strike="noStrike">
                <a:solidFill>
                  <a:srgbClr val="4C3D4C"/>
                </a:solidFill>
                <a:latin typeface="Bookman Old Style"/>
                <a:ea typeface="Bookman Old Style"/>
                <a:cs typeface="Bookman Old Style"/>
                <a:sym typeface="Bookman Old Style"/>
              </a:defRPr>
            </a:lvl1pPr>
            <a:lvl2pPr lvl="1"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2pPr>
            <a:lvl3pPr lvl="2"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3pPr>
            <a:lvl4pPr lvl="3"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4pPr>
            <a:lvl5pPr lvl="4"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5pPr>
            <a:lvl6pPr lvl="5"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6pPr>
            <a:lvl7pPr lvl="6"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7pPr>
            <a:lvl8pPr lvl="7"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8pPr>
            <a:lvl9pPr lvl="8"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9pPr>
          </a:lstStyle>
          <a:p/>
        </p:txBody>
      </p:sp>
      <p:sp>
        <p:nvSpPr>
          <p:cNvPr id="16" name="Google Shape;16;p4"/>
          <p:cNvSpPr txBox="1"/>
          <p:nvPr>
            <p:ph idx="11" type="ftr"/>
          </p:nvPr>
        </p:nvSpPr>
        <p:spPr>
          <a:xfrm>
            <a:off x="1080016" y="13171398"/>
            <a:ext cx="7473711" cy="766679"/>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333" u="none" cap="none" strike="noStrike">
                <a:solidFill>
                  <a:srgbClr val="4C3D4C"/>
                </a:solidFill>
                <a:latin typeface="Bookman Old Style"/>
                <a:ea typeface="Bookman Old Style"/>
                <a:cs typeface="Bookman Old Style"/>
                <a:sym typeface="Bookman Old Style"/>
              </a:defRPr>
            </a:lvl1pPr>
            <a:lvl2pPr lvl="1"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2pPr>
            <a:lvl3pPr lvl="2"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3pPr>
            <a:lvl4pPr lvl="3"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4pPr>
            <a:lvl5pPr lvl="4"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5pPr>
            <a:lvl6pPr lvl="5"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6pPr>
            <a:lvl7pPr lvl="6"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7pPr>
            <a:lvl8pPr lvl="7"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8pPr>
            <a:lvl9pPr lvl="8" marR="0" rtl="0" algn="l">
              <a:spcBef>
                <a:spcPts val="0"/>
              </a:spcBef>
              <a:spcAft>
                <a:spcPts val="0"/>
              </a:spcAft>
              <a:buSzPts val="1400"/>
              <a:buNone/>
              <a:defRPr b="0" i="0" sz="1800" u="none" cap="none" strike="noStrike">
                <a:solidFill>
                  <a:schemeClr val="dk1"/>
                </a:solidFill>
                <a:latin typeface="Bookman Old Style"/>
                <a:ea typeface="Bookman Old Style"/>
                <a:cs typeface="Bookman Old Style"/>
                <a:sym typeface="Bookman Old Style"/>
              </a:defRPr>
            </a:lvl9pPr>
          </a:lstStyle>
          <a:p/>
        </p:txBody>
      </p:sp>
      <p:sp>
        <p:nvSpPr>
          <p:cNvPr id="17" name="Google Shape;17;p4"/>
          <p:cNvSpPr txBox="1"/>
          <p:nvPr>
            <p:ph idx="12" type="sldNum"/>
          </p:nvPr>
        </p:nvSpPr>
        <p:spPr>
          <a:xfrm>
            <a:off x="13359798" y="13171398"/>
            <a:ext cx="756011" cy="766679"/>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1" i="0" sz="1467" u="none" cap="none" strike="noStrike">
                <a:solidFill>
                  <a:srgbClr val="FFFFFF"/>
                </a:solidFill>
                <a:latin typeface="Century Gothic"/>
                <a:ea typeface="Century Gothic"/>
                <a:cs typeface="Century Gothic"/>
                <a:sym typeface="Century Gothic"/>
              </a:defRPr>
            </a:lvl1pPr>
            <a:lvl2pPr indent="0" lvl="1" marL="0" marR="0" rtl="0" algn="ctr">
              <a:spcBef>
                <a:spcPts val="0"/>
              </a:spcBef>
              <a:buNone/>
              <a:defRPr b="1" i="0" sz="1467" u="none" cap="none" strike="noStrike">
                <a:solidFill>
                  <a:srgbClr val="FFFFFF"/>
                </a:solidFill>
                <a:latin typeface="Century Gothic"/>
                <a:ea typeface="Century Gothic"/>
                <a:cs typeface="Century Gothic"/>
                <a:sym typeface="Century Gothic"/>
              </a:defRPr>
            </a:lvl2pPr>
            <a:lvl3pPr indent="0" lvl="2" marL="0" marR="0" rtl="0" algn="ctr">
              <a:spcBef>
                <a:spcPts val="0"/>
              </a:spcBef>
              <a:buNone/>
              <a:defRPr b="1" i="0" sz="1467" u="none" cap="none" strike="noStrike">
                <a:solidFill>
                  <a:srgbClr val="FFFFFF"/>
                </a:solidFill>
                <a:latin typeface="Century Gothic"/>
                <a:ea typeface="Century Gothic"/>
                <a:cs typeface="Century Gothic"/>
                <a:sym typeface="Century Gothic"/>
              </a:defRPr>
            </a:lvl3pPr>
            <a:lvl4pPr indent="0" lvl="3" marL="0" marR="0" rtl="0" algn="ctr">
              <a:spcBef>
                <a:spcPts val="0"/>
              </a:spcBef>
              <a:buNone/>
              <a:defRPr b="1" i="0" sz="1467" u="none" cap="none" strike="noStrike">
                <a:solidFill>
                  <a:srgbClr val="FFFFFF"/>
                </a:solidFill>
                <a:latin typeface="Century Gothic"/>
                <a:ea typeface="Century Gothic"/>
                <a:cs typeface="Century Gothic"/>
                <a:sym typeface="Century Gothic"/>
              </a:defRPr>
            </a:lvl4pPr>
            <a:lvl5pPr indent="0" lvl="4" marL="0" marR="0" rtl="0" algn="ctr">
              <a:spcBef>
                <a:spcPts val="0"/>
              </a:spcBef>
              <a:buNone/>
              <a:defRPr b="1" i="0" sz="1467" u="none" cap="none" strike="noStrike">
                <a:solidFill>
                  <a:srgbClr val="FFFFFF"/>
                </a:solidFill>
                <a:latin typeface="Century Gothic"/>
                <a:ea typeface="Century Gothic"/>
                <a:cs typeface="Century Gothic"/>
                <a:sym typeface="Century Gothic"/>
              </a:defRPr>
            </a:lvl5pPr>
            <a:lvl6pPr indent="0" lvl="5" marL="0" marR="0" rtl="0" algn="ctr">
              <a:spcBef>
                <a:spcPts val="0"/>
              </a:spcBef>
              <a:buNone/>
              <a:defRPr b="1" i="0" sz="1467" u="none" cap="none" strike="noStrike">
                <a:solidFill>
                  <a:srgbClr val="FFFFFF"/>
                </a:solidFill>
                <a:latin typeface="Century Gothic"/>
                <a:ea typeface="Century Gothic"/>
                <a:cs typeface="Century Gothic"/>
                <a:sym typeface="Century Gothic"/>
              </a:defRPr>
            </a:lvl6pPr>
            <a:lvl7pPr indent="0" lvl="6" marL="0" marR="0" rtl="0" algn="ctr">
              <a:spcBef>
                <a:spcPts val="0"/>
              </a:spcBef>
              <a:buNone/>
              <a:defRPr b="1" i="0" sz="1467" u="none" cap="none" strike="noStrike">
                <a:solidFill>
                  <a:srgbClr val="FFFFFF"/>
                </a:solidFill>
                <a:latin typeface="Century Gothic"/>
                <a:ea typeface="Century Gothic"/>
                <a:cs typeface="Century Gothic"/>
                <a:sym typeface="Century Gothic"/>
              </a:defRPr>
            </a:lvl7pPr>
            <a:lvl8pPr indent="0" lvl="7" marL="0" marR="0" rtl="0" algn="ctr">
              <a:spcBef>
                <a:spcPts val="0"/>
              </a:spcBef>
              <a:buNone/>
              <a:defRPr b="1" i="0" sz="1467" u="none" cap="none" strike="noStrike">
                <a:solidFill>
                  <a:srgbClr val="FFFFFF"/>
                </a:solidFill>
                <a:latin typeface="Century Gothic"/>
                <a:ea typeface="Century Gothic"/>
                <a:cs typeface="Century Gothic"/>
                <a:sym typeface="Century Gothic"/>
              </a:defRPr>
            </a:lvl8pPr>
            <a:lvl9pPr indent="0" lvl="8" marL="0" marR="0" rtl="0" algn="ctr">
              <a:spcBef>
                <a:spcPts val="0"/>
              </a:spcBef>
              <a:buNone/>
              <a:defRPr b="1" i="0" sz="1467" u="none" cap="none" strike="noStrike">
                <a:solidFill>
                  <a:srgbClr val="FFFFFF"/>
                </a:solidFill>
                <a:latin typeface="Century Gothic"/>
                <a:ea typeface="Century Gothic"/>
                <a:cs typeface="Century Gothic"/>
                <a:sym typeface="Century Gothic"/>
              </a:defRPr>
            </a:lvl9pPr>
          </a:lstStyle>
          <a:p>
            <a:pPr indent="0" lvl="0" marL="0" rtl="0" algn="ctr">
              <a:spcBef>
                <a:spcPts val="0"/>
              </a:spcBef>
              <a:spcAft>
                <a:spcPts val="0"/>
              </a:spcAft>
              <a:buNone/>
            </a:pPr>
            <a:fld id="{00000000-1234-1234-1234-123412341234}" type="slidenum">
              <a:rPr lang="es-ES"/>
              <a:t>‹#›</a:t>
            </a:fld>
            <a:endParaRPr/>
          </a:p>
        </p:txBody>
      </p:sp>
      <p:pic>
        <p:nvPicPr>
          <p:cNvPr id="18" name="Google Shape;18;p4"/>
          <p:cNvPicPr preferRelativeResize="0"/>
          <p:nvPr/>
        </p:nvPicPr>
        <p:blipFill rotWithShape="1">
          <a:blip r:embed="rId2">
            <a:alphaModFix/>
          </a:blip>
          <a:srcRect b="0" l="0" r="0" t="1346"/>
          <a:stretch/>
        </p:blipFill>
        <p:spPr>
          <a:xfrm>
            <a:off x="-37567" y="-123301"/>
            <a:ext cx="14437780" cy="1452351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5.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10.png"/><Relationship Id="rId7"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
          <p:cNvSpPr/>
          <p:nvPr/>
        </p:nvSpPr>
        <p:spPr>
          <a:xfrm>
            <a:off x="0" y="-1469645"/>
            <a:ext cx="14400213" cy="15453817"/>
          </a:xfrm>
          <a:prstGeom prst="rect">
            <a:avLst/>
          </a:prstGeom>
          <a:solidFill>
            <a:schemeClr val="lt1"/>
          </a:solidFill>
          <a:ln cap="flat" cmpd="sng" w="12700">
            <a:solidFill>
              <a:srgbClr val="515E5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man Old Style"/>
              <a:ea typeface="Bookman Old Style"/>
              <a:cs typeface="Bookman Old Style"/>
              <a:sym typeface="Bookman Old Style"/>
            </a:endParaRPr>
          </a:p>
        </p:txBody>
      </p:sp>
      <p:sp>
        <p:nvSpPr>
          <p:cNvPr id="110" name="Google Shape;110;p1"/>
          <p:cNvSpPr txBox="1"/>
          <p:nvPr>
            <p:ph type="title"/>
          </p:nvPr>
        </p:nvSpPr>
        <p:spPr>
          <a:xfrm>
            <a:off x="5115989" y="-543006"/>
            <a:ext cx="7957080" cy="76062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Font typeface="Arial"/>
              <a:buNone/>
            </a:pPr>
            <a:r>
              <a:rPr lang="es-ES" sz="2400">
                <a:solidFill>
                  <a:schemeClr val="dk1"/>
                </a:solidFill>
                <a:latin typeface="Arial"/>
                <a:ea typeface="Arial"/>
                <a:cs typeface="Arial"/>
                <a:sym typeface="Arial"/>
              </a:rPr>
              <a:t> FICHA OPORTUNIDADES DE MEJORA</a:t>
            </a:r>
            <a:endParaRPr sz="2400">
              <a:solidFill>
                <a:schemeClr val="dk1"/>
              </a:solidFill>
              <a:latin typeface="Arial"/>
              <a:ea typeface="Arial"/>
              <a:cs typeface="Arial"/>
              <a:sym typeface="Arial"/>
            </a:endParaRPr>
          </a:p>
        </p:txBody>
      </p:sp>
      <p:sp>
        <p:nvSpPr>
          <p:cNvPr id="111" name="Google Shape;111;p1"/>
          <p:cNvSpPr txBox="1"/>
          <p:nvPr/>
        </p:nvSpPr>
        <p:spPr>
          <a:xfrm>
            <a:off x="1852026" y="7752216"/>
            <a:ext cx="206017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s-ES" sz="1400" u="none" cap="none" strike="noStrike">
                <a:solidFill>
                  <a:srgbClr val="FF0000"/>
                </a:solidFill>
                <a:latin typeface="Arial"/>
                <a:ea typeface="Arial"/>
                <a:cs typeface="Arial"/>
                <a:sym typeface="Arial"/>
              </a:rPr>
              <a:t>LÍNEAS DE TRABAJO</a:t>
            </a:r>
            <a:endParaRPr/>
          </a:p>
        </p:txBody>
      </p:sp>
      <p:sp>
        <p:nvSpPr>
          <p:cNvPr descr="Campaña: El cuidado del agua - Posts | Facebook" id="112" name="Google Shape;112;p1"/>
          <p:cNvSpPr/>
          <p:nvPr/>
        </p:nvSpPr>
        <p:spPr>
          <a:xfrm>
            <a:off x="1259681" y="3626651"/>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Bookman Old Style"/>
              <a:ea typeface="Bookman Old Style"/>
              <a:cs typeface="Bookman Old Style"/>
              <a:sym typeface="Bookman Old Style"/>
            </a:endParaRPr>
          </a:p>
        </p:txBody>
      </p:sp>
      <p:sp>
        <p:nvSpPr>
          <p:cNvPr id="113" name="Google Shape;113;p1"/>
          <p:cNvSpPr/>
          <p:nvPr/>
        </p:nvSpPr>
        <p:spPr>
          <a:xfrm>
            <a:off x="5060792" y="6954040"/>
            <a:ext cx="8708996" cy="954107"/>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RESULTADOS ESPERADOS </a:t>
            </a:r>
            <a:endParaRPr b="1" sz="1400">
              <a:solidFill>
                <a:schemeClr val="dk1"/>
              </a:solidFill>
              <a:latin typeface="Arial"/>
              <a:ea typeface="Arial"/>
              <a:cs typeface="Arial"/>
              <a:sym typeface="Arial"/>
            </a:endParaRPr>
          </a:p>
          <a:p>
            <a:pPr indent="0" lvl="0" marL="0" marR="0" rtl="0" algn="just">
              <a:spcBef>
                <a:spcPts val="0"/>
              </a:spcBef>
              <a:spcAft>
                <a:spcPts val="0"/>
              </a:spcAft>
              <a:buClr>
                <a:srgbClr val="00CC00"/>
              </a:buClr>
              <a:buSzPts val="1400"/>
              <a:buFont typeface="Arial"/>
              <a:buChar char="•"/>
            </a:pPr>
            <a:r>
              <a:rPr b="1" lang="es-ES" sz="1400">
                <a:solidFill>
                  <a:srgbClr val="00CC00"/>
                </a:solidFill>
                <a:latin typeface="Arial"/>
                <a:ea typeface="Arial"/>
                <a:cs typeface="Arial"/>
                <a:sym typeface="Arial"/>
              </a:rPr>
              <a:t>Ahorros energéticos :  211.166 M3 de GNVC se han dejado de consumir durante el 2023..</a:t>
            </a:r>
            <a:endParaRPr/>
          </a:p>
          <a:p>
            <a:pPr indent="0" lvl="0" marL="0" marR="0" rtl="0" algn="just">
              <a:spcBef>
                <a:spcPts val="0"/>
              </a:spcBef>
              <a:spcAft>
                <a:spcPts val="0"/>
              </a:spcAft>
              <a:buClr>
                <a:srgbClr val="00CC00"/>
              </a:buClr>
              <a:buSzPts val="1400"/>
              <a:buFont typeface="Arial"/>
              <a:buChar char="•"/>
            </a:pPr>
            <a:r>
              <a:rPr b="1" lang="es-ES" sz="1400">
                <a:solidFill>
                  <a:srgbClr val="00CC00"/>
                </a:solidFill>
                <a:latin typeface="Arial"/>
                <a:ea typeface="Arial"/>
                <a:cs typeface="Arial"/>
                <a:sym typeface="Arial"/>
              </a:rPr>
              <a:t>Ahorros económicos : $ 304.662.267 se han ahorrado durante el 2023 en consumo de GNVC.</a:t>
            </a:r>
            <a:endParaRPr/>
          </a:p>
          <a:p>
            <a:pPr indent="0" lvl="0" marL="0" marR="0" rtl="0" algn="just">
              <a:spcBef>
                <a:spcPts val="0"/>
              </a:spcBef>
              <a:spcAft>
                <a:spcPts val="0"/>
              </a:spcAft>
              <a:buClr>
                <a:schemeClr val="dk1"/>
              </a:buClr>
              <a:buSzPts val="1400"/>
              <a:buFont typeface="Arial"/>
              <a:buChar char="•"/>
            </a:pPr>
            <a:r>
              <a:rPr b="1" lang="es-ES" sz="1400">
                <a:solidFill>
                  <a:schemeClr val="dk1"/>
                </a:solidFill>
                <a:latin typeface="Arial"/>
                <a:ea typeface="Arial"/>
                <a:cs typeface="Arial"/>
                <a:sym typeface="Arial"/>
              </a:rPr>
              <a:t>Reducción de huella de carbono: </a:t>
            </a:r>
            <a:r>
              <a:rPr b="1" i="0" lang="es-ES" sz="1400" u="none" strike="noStrike">
                <a:solidFill>
                  <a:srgbClr val="000000"/>
                </a:solidFill>
                <a:latin typeface="Arial"/>
                <a:ea typeface="Arial"/>
                <a:cs typeface="Arial"/>
                <a:sym typeface="Arial"/>
              </a:rPr>
              <a:t>603.535.950 Kg CO2/m3</a:t>
            </a:r>
            <a:endParaRPr b="1" sz="1400">
              <a:solidFill>
                <a:schemeClr val="dk1"/>
              </a:solidFill>
              <a:latin typeface="Arial"/>
              <a:ea typeface="Arial"/>
              <a:cs typeface="Arial"/>
              <a:sym typeface="Arial"/>
            </a:endParaRPr>
          </a:p>
        </p:txBody>
      </p:sp>
      <p:sp>
        <p:nvSpPr>
          <p:cNvPr id="114" name="Google Shape;114;p1"/>
          <p:cNvSpPr txBox="1"/>
          <p:nvPr/>
        </p:nvSpPr>
        <p:spPr>
          <a:xfrm>
            <a:off x="5077448" y="3509712"/>
            <a:ext cx="8708995" cy="3323987"/>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DESCRIPCIÓN </a:t>
            </a:r>
            <a:endParaRPr b="1" sz="1400">
              <a:solidFill>
                <a:schemeClr val="accent3"/>
              </a:solidFill>
              <a:latin typeface="Arial"/>
              <a:ea typeface="Arial"/>
              <a:cs typeface="Arial"/>
              <a:sym typeface="Arial"/>
            </a:endParaRPr>
          </a:p>
          <a:p>
            <a:pPr indent="0" lvl="0" marL="0" marR="0" rtl="0" algn="just">
              <a:spcBef>
                <a:spcPts val="0"/>
              </a:spcBef>
              <a:spcAft>
                <a:spcPts val="0"/>
              </a:spcAft>
              <a:buNone/>
            </a:pPr>
            <a:r>
              <a:rPr b="1" lang="es-ES" sz="1400">
                <a:solidFill>
                  <a:schemeClr val="dk1"/>
                </a:solidFill>
                <a:latin typeface="Arial"/>
                <a:ea typeface="Arial"/>
                <a:cs typeface="Arial"/>
                <a:sym typeface="Arial"/>
              </a:rPr>
              <a:t>Teniendo en cuenta que cada una de las empresas operadoras del sistema de transporte masivo de pasajeros de Bogota cuenta con un patio de operación asignado,  en donde se realizan las actividades de parqueo, mantenimiento  y alistamiento de flota (lavado, tanqueo) para poder cumplir con las rutas que han sido asignadas para la prestación del servicio, las cuales en algunos casos deben iniciar en portales diferentes,  ocasionando que se genere un kilometraje en vacío que incrementa el consumo de GNVC, reduce la vida útil de los repuestos de la flota  y que aumenta las emisiones de CO2, NOx, SOx y CO. Se propone la negociación de los puntos tanto de inicio de ruta como los lugares de parqueo entre operadores, con el fin de reducir el kilometraje en vacío durante la operación y así lograr una reducción en el consumo  de combustible, la generación emisiones de gases y la ampliación de la vida útil de los repuestos de los buses. Así mismo, se propone realizar seguimiento a los buses biarticulados,  con el fin de identificar los de menor y mayor rendimiento para ajustar la programación de los mismos, enviando los de menor rendimiento por las rutas en donde la vía presenta menor afectación y tiene menos semáforos, facilitándonos la optimización de la eficiencia energética de la totalidad de la flota.</a:t>
            </a:r>
            <a:endParaRPr/>
          </a:p>
        </p:txBody>
      </p:sp>
      <p:sp>
        <p:nvSpPr>
          <p:cNvPr id="115" name="Google Shape;115;p1"/>
          <p:cNvSpPr/>
          <p:nvPr/>
        </p:nvSpPr>
        <p:spPr>
          <a:xfrm>
            <a:off x="1034303" y="7512604"/>
            <a:ext cx="3695626" cy="2677656"/>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man Old Style"/>
              <a:ea typeface="Bookman Old Style"/>
              <a:cs typeface="Bookman Old Style"/>
              <a:sym typeface="Bookman Old Style"/>
            </a:endParaRPr>
          </a:p>
        </p:txBody>
      </p:sp>
      <p:pic>
        <p:nvPicPr>
          <p:cNvPr id="116" name="Google Shape;116;p1"/>
          <p:cNvPicPr preferRelativeResize="0"/>
          <p:nvPr/>
        </p:nvPicPr>
        <p:blipFill rotWithShape="1">
          <a:blip r:embed="rId3">
            <a:alphaModFix/>
          </a:blip>
          <a:srcRect b="0" l="0" r="0" t="0"/>
          <a:stretch/>
        </p:blipFill>
        <p:spPr>
          <a:xfrm>
            <a:off x="9959352" y="12630097"/>
            <a:ext cx="3113717" cy="646565"/>
          </a:xfrm>
          <a:prstGeom prst="rect">
            <a:avLst/>
          </a:prstGeom>
          <a:noFill/>
          <a:ln>
            <a:noFill/>
          </a:ln>
        </p:spPr>
      </p:pic>
      <p:sp>
        <p:nvSpPr>
          <p:cNvPr id="117" name="Google Shape;117;p1"/>
          <p:cNvSpPr/>
          <p:nvPr/>
        </p:nvSpPr>
        <p:spPr>
          <a:xfrm>
            <a:off x="990601" y="651459"/>
            <a:ext cx="3755986" cy="1600438"/>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man Old Style"/>
              <a:ea typeface="Bookman Old Style"/>
              <a:cs typeface="Bookman Old Style"/>
              <a:sym typeface="Bookman Old Style"/>
            </a:endParaRPr>
          </a:p>
        </p:txBody>
      </p:sp>
      <p:sp>
        <p:nvSpPr>
          <p:cNvPr id="118" name="Google Shape;118;p1"/>
          <p:cNvSpPr txBox="1"/>
          <p:nvPr/>
        </p:nvSpPr>
        <p:spPr>
          <a:xfrm>
            <a:off x="1034303" y="2661991"/>
            <a:ext cx="3712283" cy="2031325"/>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NOMBRE DE PROYECTO</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 </a:t>
            </a:r>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Optimización de kilometraje en vacío.</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sp>
        <p:nvSpPr>
          <p:cNvPr id="119" name="Google Shape;119;p1"/>
          <p:cNvSpPr txBox="1"/>
          <p:nvPr/>
        </p:nvSpPr>
        <p:spPr>
          <a:xfrm>
            <a:off x="1311816" y="8403528"/>
            <a:ext cx="3418113" cy="95410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s-ES" sz="1400">
                <a:solidFill>
                  <a:schemeClr val="dk1"/>
                </a:solidFill>
                <a:latin typeface="Arial"/>
                <a:ea typeface="Arial"/>
                <a:cs typeface="Arial"/>
                <a:sym typeface="Arial"/>
              </a:rPr>
              <a:t>1. FNCER</a:t>
            </a:r>
            <a:endParaRPr/>
          </a:p>
          <a:p>
            <a:pPr indent="0" lvl="0" marL="0" marR="0" rtl="0" algn="just">
              <a:spcBef>
                <a:spcPts val="0"/>
              </a:spcBef>
              <a:spcAft>
                <a:spcPts val="0"/>
              </a:spcAft>
              <a:buNone/>
            </a:pPr>
            <a:r>
              <a:rPr b="1" lang="es-ES" sz="1400">
                <a:solidFill>
                  <a:schemeClr val="dk1"/>
                </a:solidFill>
                <a:latin typeface="Arial"/>
                <a:ea typeface="Arial"/>
                <a:cs typeface="Arial"/>
                <a:sym typeface="Arial"/>
              </a:rPr>
              <a:t>2. </a:t>
            </a:r>
            <a:r>
              <a:rPr b="1" lang="es-ES" sz="1400">
                <a:solidFill>
                  <a:srgbClr val="00CC00"/>
                </a:solidFill>
                <a:latin typeface="Arial"/>
                <a:ea typeface="Arial"/>
                <a:cs typeface="Arial"/>
                <a:sym typeface="Arial"/>
              </a:rPr>
              <a:t>Buenas prácticas operacionales</a:t>
            </a:r>
            <a:endParaRPr/>
          </a:p>
          <a:p>
            <a:pPr indent="0" lvl="0" marL="0" marR="0" rtl="0" algn="just">
              <a:spcBef>
                <a:spcPts val="0"/>
              </a:spcBef>
              <a:spcAft>
                <a:spcPts val="0"/>
              </a:spcAft>
              <a:buNone/>
            </a:pPr>
            <a:r>
              <a:rPr b="1" lang="es-ES" sz="1400">
                <a:solidFill>
                  <a:schemeClr val="dk1"/>
                </a:solidFill>
                <a:latin typeface="Arial"/>
                <a:ea typeface="Arial"/>
                <a:cs typeface="Arial"/>
                <a:sym typeface="Arial"/>
              </a:rPr>
              <a:t>3. Reconversión tecnológica</a:t>
            </a:r>
            <a:endParaRPr/>
          </a:p>
          <a:p>
            <a:pPr indent="0" lvl="0" marL="0" marR="0" rtl="0" algn="just">
              <a:spcBef>
                <a:spcPts val="0"/>
              </a:spcBef>
              <a:spcAft>
                <a:spcPts val="0"/>
              </a:spcAft>
              <a:buNone/>
            </a:pPr>
            <a:r>
              <a:t/>
            </a:r>
            <a:endParaRPr b="1" sz="1400">
              <a:solidFill>
                <a:schemeClr val="dk1"/>
              </a:solidFill>
              <a:latin typeface="Arial"/>
              <a:ea typeface="Arial"/>
              <a:cs typeface="Arial"/>
              <a:sym typeface="Arial"/>
            </a:endParaRPr>
          </a:p>
        </p:txBody>
      </p:sp>
      <p:sp>
        <p:nvSpPr>
          <p:cNvPr id="120" name="Google Shape;120;p1"/>
          <p:cNvSpPr txBox="1"/>
          <p:nvPr/>
        </p:nvSpPr>
        <p:spPr>
          <a:xfrm>
            <a:off x="5060792" y="628759"/>
            <a:ext cx="8708996" cy="1600438"/>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CAPITALBUS S.A.S. Es una empresa operadora del sistema integrado de transporte masivo de pasajeros de Bogota, ubicada en la Carrera 86 Bis No. 45-57 sur al  respaldo del portal de las Américas, opera  260 buses biarticulados con tecnología Euro VI a GNVC.</a:t>
            </a:r>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En sus instalaciones realizada actividades como parque,  suministro de combustible, lavado y mantenimiento de la flota.</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sp>
        <p:nvSpPr>
          <p:cNvPr id="121" name="Google Shape;121;p1"/>
          <p:cNvSpPr txBox="1"/>
          <p:nvPr/>
        </p:nvSpPr>
        <p:spPr>
          <a:xfrm>
            <a:off x="5060795" y="2435264"/>
            <a:ext cx="8708993" cy="954107"/>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OBJETIVO  DE PROYECTO</a:t>
            </a:r>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Optimizar la eficiencia energética  de los buses biarticulados que operan en el patio taller Américas, mediante el seguimiento al rendimiento y la reducción del kilometraje en vacío  como estrategias para la disminución del consumo de GNVC.</a:t>
            </a:r>
            <a:endParaRPr/>
          </a:p>
        </p:txBody>
      </p:sp>
      <p:sp>
        <p:nvSpPr>
          <p:cNvPr id="122" name="Google Shape;122;p1"/>
          <p:cNvSpPr txBox="1"/>
          <p:nvPr/>
        </p:nvSpPr>
        <p:spPr>
          <a:xfrm>
            <a:off x="1050964" y="10468319"/>
            <a:ext cx="3678965" cy="1169551"/>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COSTO DE PROYECTO</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$16.000.000</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pic>
        <p:nvPicPr>
          <p:cNvPr id="123" name="Google Shape;123;p1"/>
          <p:cNvPicPr preferRelativeResize="0"/>
          <p:nvPr/>
        </p:nvPicPr>
        <p:blipFill rotWithShape="1">
          <a:blip r:embed="rId4">
            <a:alphaModFix/>
          </a:blip>
          <a:srcRect b="0" l="0" r="0" t="0"/>
          <a:stretch/>
        </p:blipFill>
        <p:spPr>
          <a:xfrm>
            <a:off x="1360605" y="-455301"/>
            <a:ext cx="3141646" cy="883573"/>
          </a:xfrm>
          <a:prstGeom prst="rect">
            <a:avLst/>
          </a:prstGeom>
          <a:noFill/>
          <a:ln>
            <a:noFill/>
          </a:ln>
        </p:spPr>
      </p:pic>
      <p:sp>
        <p:nvSpPr>
          <p:cNvPr id="124" name="Google Shape;124;p1"/>
          <p:cNvSpPr txBox="1"/>
          <p:nvPr/>
        </p:nvSpPr>
        <p:spPr>
          <a:xfrm>
            <a:off x="1034302" y="4759708"/>
            <a:ext cx="3712283" cy="2246769"/>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 </a:t>
            </a:r>
            <a:endParaRPr/>
          </a:p>
          <a:p>
            <a:pPr indent="0" lvl="0" marL="0" marR="0" rtl="0" algn="ctr">
              <a:spcBef>
                <a:spcPts val="0"/>
              </a:spcBef>
              <a:spcAft>
                <a:spcPts val="0"/>
              </a:spcAft>
              <a:buNone/>
            </a:pPr>
            <a:r>
              <a:rPr b="1" lang="es-ES" sz="1400">
                <a:solidFill>
                  <a:srgbClr val="FF0000"/>
                </a:solidFill>
                <a:latin typeface="Arial"/>
                <a:ea typeface="Arial"/>
                <a:cs typeface="Arial"/>
                <a:sym typeface="Arial"/>
              </a:rPr>
              <a:t>ESTADO</a:t>
            </a:r>
            <a:endParaRPr/>
          </a:p>
          <a:p>
            <a:pPr indent="0" lvl="0" marL="0" marR="0" rtl="0" algn="l">
              <a:spcBef>
                <a:spcPts val="0"/>
              </a:spcBef>
              <a:spcAft>
                <a:spcPts val="0"/>
              </a:spcAft>
              <a:buNone/>
            </a:pPr>
            <a:r>
              <a:t/>
            </a:r>
            <a:endParaRPr b="1" sz="1400">
              <a:solidFill>
                <a:schemeClr val="dk1"/>
              </a:solidFill>
              <a:latin typeface="Arial"/>
              <a:ea typeface="Arial"/>
              <a:cs typeface="Arial"/>
              <a:sym typeface="Arial"/>
            </a:endParaRPr>
          </a:p>
          <a:p>
            <a:pPr indent="0" lvl="0" marL="0" marR="0" rtl="0" algn="l">
              <a:spcBef>
                <a:spcPts val="0"/>
              </a:spcBef>
              <a:spcAft>
                <a:spcPts val="0"/>
              </a:spcAft>
              <a:buNone/>
            </a:pPr>
            <a:r>
              <a:rPr b="1" lang="es-ES" sz="1400">
                <a:solidFill>
                  <a:schemeClr val="dk1"/>
                </a:solidFill>
                <a:latin typeface="Arial"/>
                <a:ea typeface="Arial"/>
                <a:cs typeface="Arial"/>
                <a:sym typeface="Arial"/>
              </a:rPr>
              <a:t>Perfilamiento. </a:t>
            </a:r>
            <a:endParaRPr/>
          </a:p>
          <a:p>
            <a:pPr indent="0" lvl="0" marL="0" marR="0" rtl="0" algn="l">
              <a:spcBef>
                <a:spcPts val="0"/>
              </a:spcBef>
              <a:spcAft>
                <a:spcPts val="0"/>
              </a:spcAft>
              <a:buNone/>
            </a:pPr>
            <a:r>
              <a:rPr b="1" lang="es-ES" sz="1400">
                <a:solidFill>
                  <a:schemeClr val="dk1"/>
                </a:solidFill>
                <a:latin typeface="Arial"/>
                <a:ea typeface="Arial"/>
                <a:cs typeface="Arial"/>
                <a:sym typeface="Arial"/>
              </a:rPr>
              <a:t>Evaluación técnico financiera:  </a:t>
            </a:r>
            <a:r>
              <a:rPr b="1" lang="es-ES" sz="1400">
                <a:solidFill>
                  <a:srgbClr val="00CC00"/>
                </a:solidFill>
                <a:latin typeface="Arial"/>
                <a:ea typeface="Arial"/>
                <a:cs typeface="Arial"/>
                <a:sym typeface="Arial"/>
              </a:rPr>
              <a:t>Implementación: X</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sp>
        <p:nvSpPr>
          <p:cNvPr id="125" name="Google Shape;125;p1"/>
          <p:cNvSpPr txBox="1"/>
          <p:nvPr/>
        </p:nvSpPr>
        <p:spPr>
          <a:xfrm>
            <a:off x="5060792" y="8159914"/>
            <a:ext cx="8708996" cy="4185761"/>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rgbClr val="FF0000"/>
                </a:solidFill>
                <a:latin typeface="Arial"/>
                <a:ea typeface="Arial"/>
                <a:cs typeface="Arial"/>
                <a:sym typeface="Arial"/>
              </a:rPr>
              <a:t>REGISTRO FOTOGRÁFICO DEL PROYECTO</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 </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pic>
        <p:nvPicPr>
          <p:cNvPr id="126" name="Google Shape;126;p1"/>
          <p:cNvPicPr preferRelativeResize="0"/>
          <p:nvPr/>
        </p:nvPicPr>
        <p:blipFill rotWithShape="1">
          <a:blip r:embed="rId5">
            <a:alphaModFix/>
          </a:blip>
          <a:srcRect b="0" l="0" r="0" t="0"/>
          <a:stretch/>
        </p:blipFill>
        <p:spPr>
          <a:xfrm>
            <a:off x="1217261" y="861212"/>
            <a:ext cx="3284990" cy="1135532"/>
          </a:xfrm>
          <a:prstGeom prst="rect">
            <a:avLst/>
          </a:prstGeom>
          <a:noFill/>
          <a:ln>
            <a:noFill/>
          </a:ln>
        </p:spPr>
      </p:pic>
      <p:pic>
        <p:nvPicPr>
          <p:cNvPr id="127" name="Google Shape;127;p1"/>
          <p:cNvPicPr preferRelativeResize="0"/>
          <p:nvPr/>
        </p:nvPicPr>
        <p:blipFill rotWithShape="1">
          <a:blip r:embed="rId6">
            <a:alphaModFix/>
          </a:blip>
          <a:srcRect b="0" l="0" r="0" t="0"/>
          <a:stretch/>
        </p:blipFill>
        <p:spPr>
          <a:xfrm>
            <a:off x="6287185" y="8749774"/>
            <a:ext cx="6465001" cy="343708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
          <p:cNvSpPr/>
          <p:nvPr/>
        </p:nvSpPr>
        <p:spPr>
          <a:xfrm>
            <a:off x="0" y="-1469645"/>
            <a:ext cx="14400213" cy="15453817"/>
          </a:xfrm>
          <a:prstGeom prst="rect">
            <a:avLst/>
          </a:prstGeom>
          <a:solidFill>
            <a:schemeClr val="lt1"/>
          </a:solidFill>
          <a:ln cap="flat" cmpd="sng" w="12700">
            <a:solidFill>
              <a:srgbClr val="515E5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man Old Style"/>
              <a:ea typeface="Bookman Old Style"/>
              <a:cs typeface="Bookman Old Style"/>
              <a:sym typeface="Bookman Old Style"/>
            </a:endParaRPr>
          </a:p>
        </p:txBody>
      </p:sp>
      <p:sp>
        <p:nvSpPr>
          <p:cNvPr id="133" name="Google Shape;133;p2"/>
          <p:cNvSpPr txBox="1"/>
          <p:nvPr>
            <p:ph type="title"/>
          </p:nvPr>
        </p:nvSpPr>
        <p:spPr>
          <a:xfrm>
            <a:off x="5115989" y="-543006"/>
            <a:ext cx="7957080" cy="76062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Font typeface="Arial"/>
              <a:buNone/>
            </a:pPr>
            <a:r>
              <a:rPr lang="es-ES" sz="2400">
                <a:solidFill>
                  <a:schemeClr val="dk1"/>
                </a:solidFill>
                <a:latin typeface="Arial"/>
                <a:ea typeface="Arial"/>
                <a:cs typeface="Arial"/>
                <a:sym typeface="Arial"/>
              </a:rPr>
              <a:t> FICHA OPORTUNIDADES DE MEJORA</a:t>
            </a:r>
            <a:endParaRPr sz="2400">
              <a:solidFill>
                <a:schemeClr val="dk1"/>
              </a:solidFill>
              <a:latin typeface="Arial"/>
              <a:ea typeface="Arial"/>
              <a:cs typeface="Arial"/>
              <a:sym typeface="Arial"/>
            </a:endParaRPr>
          </a:p>
        </p:txBody>
      </p:sp>
      <p:sp>
        <p:nvSpPr>
          <p:cNvPr id="134" name="Google Shape;134;p2"/>
          <p:cNvSpPr txBox="1"/>
          <p:nvPr/>
        </p:nvSpPr>
        <p:spPr>
          <a:xfrm>
            <a:off x="1852026" y="7752216"/>
            <a:ext cx="206017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1400">
                <a:solidFill>
                  <a:srgbClr val="FF0000"/>
                </a:solidFill>
                <a:latin typeface="Arial"/>
                <a:ea typeface="Arial"/>
                <a:cs typeface="Arial"/>
                <a:sym typeface="Arial"/>
              </a:rPr>
              <a:t>LÍNEAS DE TRABAJO</a:t>
            </a:r>
            <a:endParaRPr/>
          </a:p>
        </p:txBody>
      </p:sp>
      <p:sp>
        <p:nvSpPr>
          <p:cNvPr descr="Campaña: El cuidado del agua - Posts | Facebook" id="135" name="Google Shape;135;p2"/>
          <p:cNvSpPr/>
          <p:nvPr/>
        </p:nvSpPr>
        <p:spPr>
          <a:xfrm>
            <a:off x="1259681" y="3626651"/>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Bookman Old Style"/>
              <a:ea typeface="Bookman Old Style"/>
              <a:cs typeface="Bookman Old Style"/>
              <a:sym typeface="Bookman Old Style"/>
            </a:endParaRPr>
          </a:p>
        </p:txBody>
      </p:sp>
      <p:sp>
        <p:nvSpPr>
          <p:cNvPr id="136" name="Google Shape;136;p2"/>
          <p:cNvSpPr/>
          <p:nvPr/>
        </p:nvSpPr>
        <p:spPr>
          <a:xfrm>
            <a:off x="5060792" y="6387910"/>
            <a:ext cx="8708996" cy="1446550"/>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just">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rgbClr val="FF0000"/>
                </a:solidFill>
                <a:latin typeface="Arial"/>
                <a:ea typeface="Arial"/>
                <a:cs typeface="Arial"/>
                <a:sym typeface="Arial"/>
              </a:rPr>
              <a:t>RESULTADOS ESPERADOS </a:t>
            </a:r>
            <a:endParaRPr/>
          </a:p>
          <a:p>
            <a:pPr indent="0" lvl="0" marL="0" marR="0" rtl="0" algn="just">
              <a:spcBef>
                <a:spcPts val="0"/>
              </a:spcBef>
              <a:spcAft>
                <a:spcPts val="0"/>
              </a:spcAft>
              <a:buNone/>
            </a:pPr>
            <a:r>
              <a:t/>
            </a:r>
            <a:endParaRPr b="1" sz="1400">
              <a:solidFill>
                <a:schemeClr val="dk1"/>
              </a:solidFill>
              <a:latin typeface="Calibri"/>
              <a:ea typeface="Calibri"/>
              <a:cs typeface="Calibri"/>
              <a:sym typeface="Calibri"/>
            </a:endParaRPr>
          </a:p>
          <a:p>
            <a:pPr indent="0" lvl="0" marL="0" marR="0" rtl="0" algn="just">
              <a:spcBef>
                <a:spcPts val="0"/>
              </a:spcBef>
              <a:spcAft>
                <a:spcPts val="0"/>
              </a:spcAft>
              <a:buClr>
                <a:schemeClr val="dk1"/>
              </a:buClr>
              <a:buSzPts val="1400"/>
              <a:buFont typeface="Arial"/>
              <a:buChar char="•"/>
            </a:pPr>
            <a:r>
              <a:rPr b="1" lang="es-ES" sz="1400">
                <a:solidFill>
                  <a:schemeClr val="dk1"/>
                </a:solidFill>
                <a:latin typeface="Calibri"/>
                <a:ea typeface="Calibri"/>
                <a:cs typeface="Calibri"/>
                <a:sym typeface="Calibri"/>
              </a:rPr>
              <a:t>Ahorros energéticos X: .</a:t>
            </a:r>
            <a:r>
              <a:rPr b="1" i="0" lang="es-ES" sz="1400" u="none" strike="noStrike">
                <a:solidFill>
                  <a:schemeClr val="dk1"/>
                </a:solidFill>
                <a:latin typeface="Calibri"/>
                <a:ea typeface="Calibri"/>
                <a:cs typeface="Calibri"/>
                <a:sym typeface="Calibri"/>
              </a:rPr>
              <a:t> 10.758.594 Kw al año</a:t>
            </a:r>
            <a:endParaRPr b="1" sz="1400">
              <a:solidFill>
                <a:schemeClr val="dk1"/>
              </a:solidFill>
              <a:latin typeface="Calibri"/>
              <a:ea typeface="Calibri"/>
              <a:cs typeface="Calibri"/>
              <a:sym typeface="Calibri"/>
            </a:endParaRPr>
          </a:p>
          <a:p>
            <a:pPr indent="0" lvl="0" marL="0" marR="0" rtl="0" algn="just">
              <a:spcBef>
                <a:spcPts val="0"/>
              </a:spcBef>
              <a:spcAft>
                <a:spcPts val="0"/>
              </a:spcAft>
              <a:buClr>
                <a:schemeClr val="dk1"/>
              </a:buClr>
              <a:buSzPts val="1400"/>
              <a:buFont typeface="Arial"/>
              <a:buChar char="•"/>
            </a:pPr>
            <a:r>
              <a:rPr b="1" lang="es-ES" sz="1400">
                <a:solidFill>
                  <a:schemeClr val="dk1"/>
                </a:solidFill>
                <a:latin typeface="Calibri"/>
                <a:ea typeface="Calibri"/>
                <a:cs typeface="Calibri"/>
                <a:sym typeface="Calibri"/>
              </a:rPr>
              <a:t>Ahorros económicos  X: </a:t>
            </a:r>
            <a:r>
              <a:rPr b="1" i="0" lang="es-ES" sz="1400" u="none" strike="noStrike">
                <a:solidFill>
                  <a:schemeClr val="dk1"/>
                </a:solidFill>
                <a:latin typeface="Calibri"/>
                <a:ea typeface="Calibri"/>
                <a:cs typeface="Calibri"/>
                <a:sym typeface="Calibri"/>
              </a:rPr>
              <a:t> $ 100.130.234.358</a:t>
            </a:r>
            <a:r>
              <a:rPr b="1" lang="es-ES" sz="1400">
                <a:solidFill>
                  <a:schemeClr val="dk1"/>
                </a:solidFill>
                <a:latin typeface="Calibri"/>
                <a:ea typeface="Calibri"/>
                <a:cs typeface="Calibri"/>
                <a:sym typeface="Calibri"/>
              </a:rPr>
              <a:t> </a:t>
            </a:r>
            <a:endParaRPr/>
          </a:p>
          <a:p>
            <a:pPr indent="0" lvl="0" marL="0" marR="0" rtl="0" algn="just">
              <a:spcBef>
                <a:spcPts val="0"/>
              </a:spcBef>
              <a:spcAft>
                <a:spcPts val="0"/>
              </a:spcAft>
              <a:buClr>
                <a:schemeClr val="dk1"/>
              </a:buClr>
              <a:buSzPts val="1400"/>
              <a:buFont typeface="Arial"/>
              <a:buChar char="•"/>
            </a:pPr>
            <a:r>
              <a:rPr b="1" lang="es-ES" sz="1400">
                <a:solidFill>
                  <a:schemeClr val="dk1"/>
                </a:solidFill>
                <a:latin typeface="Calibri"/>
                <a:ea typeface="Calibri"/>
                <a:cs typeface="Calibri"/>
                <a:sym typeface="Calibri"/>
              </a:rPr>
              <a:t>Reducción de huella de carbono: </a:t>
            </a:r>
            <a:r>
              <a:rPr b="0" i="0" lang="es-ES" sz="1800" u="none" strike="noStrike">
                <a:solidFill>
                  <a:srgbClr val="000000"/>
                </a:solidFill>
                <a:latin typeface="Calibri"/>
                <a:ea typeface="Calibri"/>
                <a:cs typeface="Calibri"/>
                <a:sym typeface="Calibri"/>
              </a:rPr>
              <a:t> </a:t>
            </a:r>
            <a:r>
              <a:rPr b="1" i="0" lang="es-ES" sz="1400" u="none" strike="noStrike">
                <a:solidFill>
                  <a:schemeClr val="dk1"/>
                </a:solidFill>
                <a:latin typeface="Calibri"/>
                <a:ea typeface="Calibri"/>
                <a:cs typeface="Calibri"/>
                <a:sym typeface="Calibri"/>
              </a:rPr>
              <a:t>2.151.719</a:t>
            </a:r>
            <a:r>
              <a:rPr b="1" lang="es-ES" sz="1400">
                <a:solidFill>
                  <a:schemeClr val="dk1"/>
                </a:solidFill>
                <a:latin typeface="Calibri"/>
                <a:ea typeface="Calibri"/>
                <a:cs typeface="Calibri"/>
                <a:sym typeface="Calibri"/>
              </a:rPr>
              <a:t> kg CO2/m3</a:t>
            </a:r>
            <a:endParaRPr b="1" sz="1400">
              <a:solidFill>
                <a:schemeClr val="dk1"/>
              </a:solidFill>
              <a:latin typeface="Calibri"/>
              <a:ea typeface="Calibri"/>
              <a:cs typeface="Calibri"/>
              <a:sym typeface="Calibri"/>
            </a:endParaRPr>
          </a:p>
        </p:txBody>
      </p:sp>
      <p:sp>
        <p:nvSpPr>
          <p:cNvPr id="137" name="Google Shape;137;p2"/>
          <p:cNvSpPr txBox="1"/>
          <p:nvPr/>
        </p:nvSpPr>
        <p:spPr>
          <a:xfrm>
            <a:off x="5060793" y="4225939"/>
            <a:ext cx="8708995" cy="1169551"/>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DESCRIPCIÓN </a:t>
            </a:r>
            <a:endParaRPr/>
          </a:p>
          <a:p>
            <a:pPr indent="0" lvl="0" marL="0" marR="0" rtl="0" algn="ctr">
              <a:spcBef>
                <a:spcPts val="0"/>
              </a:spcBef>
              <a:spcAft>
                <a:spcPts val="0"/>
              </a:spcAft>
              <a:buNone/>
            </a:pPr>
            <a:r>
              <a:t/>
            </a:r>
            <a:endParaRPr b="1" sz="1400">
              <a:solidFill>
                <a:schemeClr val="accent3"/>
              </a:solidFill>
              <a:latin typeface="Arial"/>
              <a:ea typeface="Arial"/>
              <a:cs typeface="Arial"/>
              <a:sym typeface="Arial"/>
            </a:endParaRPr>
          </a:p>
          <a:p>
            <a:pPr indent="0" lvl="0" marL="0" marR="0" rtl="0" algn="just">
              <a:spcBef>
                <a:spcPts val="0"/>
              </a:spcBef>
              <a:spcAft>
                <a:spcPts val="0"/>
              </a:spcAft>
              <a:buNone/>
            </a:pPr>
            <a:r>
              <a:rPr b="1" lang="es-ES" sz="1400">
                <a:solidFill>
                  <a:schemeClr val="dk1"/>
                </a:solidFill>
                <a:latin typeface="Arial"/>
                <a:ea typeface="Arial"/>
                <a:cs typeface="Arial"/>
                <a:sym typeface="Arial"/>
              </a:rPr>
              <a:t>El proyecto consiste en realizar  la instalación de sensores de movimiento en uno de los cárcamos, con el fin  de evaluar su funcionalidad y evaluar  la conveniencia de su instalación,  como una  estrategia para la reducción del consumo  de energía eléctrica en el área de mantenimiento.</a:t>
            </a:r>
            <a:endParaRPr b="1" sz="1400">
              <a:solidFill>
                <a:schemeClr val="dk1"/>
              </a:solidFill>
              <a:latin typeface="Arial"/>
              <a:ea typeface="Arial"/>
              <a:cs typeface="Arial"/>
              <a:sym typeface="Arial"/>
            </a:endParaRPr>
          </a:p>
        </p:txBody>
      </p:sp>
      <p:sp>
        <p:nvSpPr>
          <p:cNvPr id="138" name="Google Shape;138;p2"/>
          <p:cNvSpPr/>
          <p:nvPr/>
        </p:nvSpPr>
        <p:spPr>
          <a:xfrm>
            <a:off x="1034303" y="7512604"/>
            <a:ext cx="3695626" cy="2677656"/>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man Old Style"/>
              <a:ea typeface="Bookman Old Style"/>
              <a:cs typeface="Bookman Old Style"/>
              <a:sym typeface="Bookman Old Style"/>
            </a:endParaRPr>
          </a:p>
        </p:txBody>
      </p:sp>
      <p:pic>
        <p:nvPicPr>
          <p:cNvPr id="139" name="Google Shape;139;p2"/>
          <p:cNvPicPr preferRelativeResize="0"/>
          <p:nvPr/>
        </p:nvPicPr>
        <p:blipFill rotWithShape="1">
          <a:blip r:embed="rId3">
            <a:alphaModFix/>
          </a:blip>
          <a:srcRect b="0" l="0" r="0" t="0"/>
          <a:stretch/>
        </p:blipFill>
        <p:spPr>
          <a:xfrm>
            <a:off x="9959352" y="12630097"/>
            <a:ext cx="3113717" cy="646565"/>
          </a:xfrm>
          <a:prstGeom prst="rect">
            <a:avLst/>
          </a:prstGeom>
          <a:noFill/>
          <a:ln>
            <a:noFill/>
          </a:ln>
        </p:spPr>
      </p:pic>
      <p:sp>
        <p:nvSpPr>
          <p:cNvPr id="140" name="Google Shape;140;p2"/>
          <p:cNvSpPr/>
          <p:nvPr/>
        </p:nvSpPr>
        <p:spPr>
          <a:xfrm>
            <a:off x="990601" y="651459"/>
            <a:ext cx="3755986" cy="1600438"/>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man Old Style"/>
              <a:ea typeface="Bookman Old Style"/>
              <a:cs typeface="Bookman Old Style"/>
              <a:sym typeface="Bookman Old Style"/>
            </a:endParaRPr>
          </a:p>
        </p:txBody>
      </p:sp>
      <p:sp>
        <p:nvSpPr>
          <p:cNvPr id="141" name="Google Shape;141;p2"/>
          <p:cNvSpPr txBox="1"/>
          <p:nvPr/>
        </p:nvSpPr>
        <p:spPr>
          <a:xfrm>
            <a:off x="1034303" y="2661991"/>
            <a:ext cx="3712283" cy="1815882"/>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NOMBRE DE PROYECTO</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 Automatización del sistema de encendido de luces en cárcamos.</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sp>
        <p:nvSpPr>
          <p:cNvPr id="142" name="Google Shape;142;p2"/>
          <p:cNvSpPr txBox="1"/>
          <p:nvPr/>
        </p:nvSpPr>
        <p:spPr>
          <a:xfrm>
            <a:off x="1311816" y="8403528"/>
            <a:ext cx="3418113" cy="95410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s-ES" sz="1400">
                <a:solidFill>
                  <a:schemeClr val="dk1"/>
                </a:solidFill>
                <a:latin typeface="Arial"/>
                <a:ea typeface="Arial"/>
                <a:cs typeface="Arial"/>
                <a:sym typeface="Arial"/>
              </a:rPr>
              <a:t>1. FNCER</a:t>
            </a:r>
            <a:endParaRPr/>
          </a:p>
          <a:p>
            <a:pPr indent="0" lvl="0" marL="0" marR="0" rtl="0" algn="just">
              <a:spcBef>
                <a:spcPts val="0"/>
              </a:spcBef>
              <a:spcAft>
                <a:spcPts val="0"/>
              </a:spcAft>
              <a:buNone/>
            </a:pPr>
            <a:r>
              <a:rPr b="1" lang="es-ES" sz="1400">
                <a:solidFill>
                  <a:srgbClr val="00CC00"/>
                </a:solidFill>
                <a:latin typeface="Arial"/>
                <a:ea typeface="Arial"/>
                <a:cs typeface="Arial"/>
                <a:sym typeface="Arial"/>
              </a:rPr>
              <a:t>2. Buenas prácticas operacionales   X</a:t>
            </a:r>
            <a:endParaRPr/>
          </a:p>
          <a:p>
            <a:pPr indent="0" lvl="0" marL="0" marR="0" rtl="0" algn="just">
              <a:spcBef>
                <a:spcPts val="0"/>
              </a:spcBef>
              <a:spcAft>
                <a:spcPts val="0"/>
              </a:spcAft>
              <a:buNone/>
            </a:pPr>
            <a:r>
              <a:rPr b="1" lang="es-ES" sz="1400">
                <a:solidFill>
                  <a:schemeClr val="dk1"/>
                </a:solidFill>
                <a:latin typeface="Arial"/>
                <a:ea typeface="Arial"/>
                <a:cs typeface="Arial"/>
                <a:sym typeface="Arial"/>
              </a:rPr>
              <a:t>3. Reconversión tecnológica</a:t>
            </a:r>
            <a:endParaRPr/>
          </a:p>
          <a:p>
            <a:pPr indent="0" lvl="0" marL="0" marR="0" rtl="0" algn="just">
              <a:spcBef>
                <a:spcPts val="0"/>
              </a:spcBef>
              <a:spcAft>
                <a:spcPts val="0"/>
              </a:spcAft>
              <a:buNone/>
            </a:pPr>
            <a:r>
              <a:t/>
            </a:r>
            <a:endParaRPr b="1" sz="1400">
              <a:solidFill>
                <a:schemeClr val="dk1"/>
              </a:solidFill>
              <a:latin typeface="Arial"/>
              <a:ea typeface="Arial"/>
              <a:cs typeface="Arial"/>
              <a:sym typeface="Arial"/>
            </a:endParaRPr>
          </a:p>
        </p:txBody>
      </p:sp>
      <p:sp>
        <p:nvSpPr>
          <p:cNvPr id="143" name="Google Shape;143;p2"/>
          <p:cNvSpPr txBox="1"/>
          <p:nvPr/>
        </p:nvSpPr>
        <p:spPr>
          <a:xfrm>
            <a:off x="5060792" y="628759"/>
            <a:ext cx="8708996" cy="1600438"/>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CAPITALBUS S.A.S. Es una empresa operadora del sistema integrado de transporte masivo de pasajeros de Bogota, ubicada en la Carrera 86 Bis No. 45-57 sur al  respaldo del portal de las Américas, opera  260 buses biarticulados con tecnología Euro VI a GNVC.</a:t>
            </a:r>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En sus instalaciones realizada actividades como parque,  suministro de combustible, lavado y mantenimiento de la flota.</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sp>
        <p:nvSpPr>
          <p:cNvPr id="144" name="Google Shape;144;p2"/>
          <p:cNvSpPr txBox="1"/>
          <p:nvPr/>
        </p:nvSpPr>
        <p:spPr>
          <a:xfrm>
            <a:off x="5060795" y="2435264"/>
            <a:ext cx="8708993" cy="954107"/>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OBJETIVO  DE PROYECTO</a:t>
            </a:r>
            <a:endParaRPr/>
          </a:p>
          <a:p>
            <a:pPr indent="0" lvl="0" marL="0" marR="0" rtl="0" algn="ctr">
              <a:spcBef>
                <a:spcPts val="0"/>
              </a:spcBef>
              <a:spcAft>
                <a:spcPts val="0"/>
              </a:spcAft>
              <a:buNone/>
            </a:pPr>
            <a:r>
              <a:t/>
            </a:r>
            <a:endParaRPr b="1" sz="1400">
              <a:solidFill>
                <a:srgbClr val="FF0000"/>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Reducir el consumo de energía en las carpas de mantenimiento mediante la instalación de sensores en los cárcamos .</a:t>
            </a:r>
            <a:endParaRPr b="1" sz="1400">
              <a:solidFill>
                <a:schemeClr val="dk1"/>
              </a:solidFill>
              <a:latin typeface="Arial"/>
              <a:ea typeface="Arial"/>
              <a:cs typeface="Arial"/>
              <a:sym typeface="Arial"/>
            </a:endParaRPr>
          </a:p>
        </p:txBody>
      </p:sp>
      <p:sp>
        <p:nvSpPr>
          <p:cNvPr id="145" name="Google Shape;145;p2"/>
          <p:cNvSpPr txBox="1"/>
          <p:nvPr/>
        </p:nvSpPr>
        <p:spPr>
          <a:xfrm>
            <a:off x="1050964" y="10468319"/>
            <a:ext cx="3678965" cy="1815882"/>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COSTO DE PROYECTO</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Primer acercamiento al costo estimado del proyecto.</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rgbClr val="00CC00"/>
                </a:solidFill>
                <a:latin typeface="Arial"/>
                <a:ea typeface="Arial"/>
                <a:cs typeface="Arial"/>
                <a:sym typeface="Arial"/>
              </a:rPr>
              <a:t>$ 18.280.747</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pic>
        <p:nvPicPr>
          <p:cNvPr id="146" name="Google Shape;146;p2"/>
          <p:cNvPicPr preferRelativeResize="0"/>
          <p:nvPr/>
        </p:nvPicPr>
        <p:blipFill rotWithShape="1">
          <a:blip r:embed="rId4">
            <a:alphaModFix/>
          </a:blip>
          <a:srcRect b="0" l="0" r="0" t="0"/>
          <a:stretch/>
        </p:blipFill>
        <p:spPr>
          <a:xfrm>
            <a:off x="1360605" y="-455301"/>
            <a:ext cx="3141646" cy="883573"/>
          </a:xfrm>
          <a:prstGeom prst="rect">
            <a:avLst/>
          </a:prstGeom>
          <a:noFill/>
          <a:ln>
            <a:noFill/>
          </a:ln>
        </p:spPr>
      </p:pic>
      <p:sp>
        <p:nvSpPr>
          <p:cNvPr id="147" name="Google Shape;147;p2"/>
          <p:cNvSpPr txBox="1"/>
          <p:nvPr/>
        </p:nvSpPr>
        <p:spPr>
          <a:xfrm>
            <a:off x="1012452" y="4755932"/>
            <a:ext cx="3712283" cy="2462213"/>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 </a:t>
            </a:r>
            <a:endParaRPr/>
          </a:p>
          <a:p>
            <a:pPr indent="0" lvl="0" marL="0" marR="0" rtl="0" algn="ctr">
              <a:spcBef>
                <a:spcPts val="0"/>
              </a:spcBef>
              <a:spcAft>
                <a:spcPts val="0"/>
              </a:spcAft>
              <a:buNone/>
            </a:pPr>
            <a:r>
              <a:rPr b="1" lang="es-ES" sz="1400">
                <a:solidFill>
                  <a:srgbClr val="FF0000"/>
                </a:solidFill>
                <a:latin typeface="Arial"/>
                <a:ea typeface="Arial"/>
                <a:cs typeface="Arial"/>
                <a:sym typeface="Arial"/>
              </a:rPr>
              <a:t>ESTADO</a:t>
            </a:r>
            <a:endParaRPr/>
          </a:p>
          <a:p>
            <a:pPr indent="0" lvl="0" marL="0" marR="0" rtl="0" algn="l">
              <a:spcBef>
                <a:spcPts val="0"/>
              </a:spcBef>
              <a:spcAft>
                <a:spcPts val="0"/>
              </a:spcAft>
              <a:buNone/>
            </a:pPr>
            <a:r>
              <a:t/>
            </a:r>
            <a:endParaRPr b="1" sz="1400">
              <a:solidFill>
                <a:schemeClr val="dk1"/>
              </a:solidFill>
              <a:latin typeface="Arial"/>
              <a:ea typeface="Arial"/>
              <a:cs typeface="Arial"/>
              <a:sym typeface="Arial"/>
            </a:endParaRPr>
          </a:p>
          <a:p>
            <a:pPr indent="0" lvl="0" marL="0" marR="0" rtl="0" algn="l">
              <a:spcBef>
                <a:spcPts val="0"/>
              </a:spcBef>
              <a:spcAft>
                <a:spcPts val="0"/>
              </a:spcAft>
              <a:buNone/>
            </a:pPr>
            <a:r>
              <a:rPr b="1" lang="es-ES" sz="1400">
                <a:solidFill>
                  <a:schemeClr val="dk1"/>
                </a:solidFill>
                <a:latin typeface="Arial"/>
                <a:ea typeface="Arial"/>
                <a:cs typeface="Arial"/>
                <a:sym typeface="Arial"/>
              </a:rPr>
              <a:t>Perfilamiento. </a:t>
            </a:r>
            <a:endParaRPr/>
          </a:p>
          <a:p>
            <a:pPr indent="0" lvl="0" marL="0" marR="0" rtl="0" algn="l">
              <a:spcBef>
                <a:spcPts val="0"/>
              </a:spcBef>
              <a:spcAft>
                <a:spcPts val="0"/>
              </a:spcAft>
              <a:buNone/>
            </a:pPr>
            <a:r>
              <a:rPr b="1" lang="es-ES" sz="1400">
                <a:solidFill>
                  <a:srgbClr val="00CC00"/>
                </a:solidFill>
                <a:latin typeface="Arial"/>
                <a:ea typeface="Arial"/>
                <a:cs typeface="Arial"/>
                <a:sym typeface="Arial"/>
              </a:rPr>
              <a:t>Evaluación técnico financiera. X </a:t>
            </a:r>
            <a:r>
              <a:rPr b="1" lang="es-ES" sz="1400">
                <a:solidFill>
                  <a:schemeClr val="dk1"/>
                </a:solidFill>
                <a:latin typeface="Arial"/>
                <a:ea typeface="Arial"/>
                <a:cs typeface="Arial"/>
                <a:sym typeface="Arial"/>
              </a:rPr>
              <a:t>Implementación.</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sp>
        <p:nvSpPr>
          <p:cNvPr id="148" name="Google Shape;148;p2"/>
          <p:cNvSpPr txBox="1"/>
          <p:nvPr/>
        </p:nvSpPr>
        <p:spPr>
          <a:xfrm>
            <a:off x="5115989" y="8098440"/>
            <a:ext cx="8708996" cy="4185761"/>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rgbClr val="FF0000"/>
                </a:solidFill>
                <a:latin typeface="Arial"/>
                <a:ea typeface="Arial"/>
                <a:cs typeface="Arial"/>
                <a:sym typeface="Arial"/>
              </a:rPr>
              <a:t>REGISTRO FOTOGRÁFICO DEL PROYECTO</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 </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pic>
        <p:nvPicPr>
          <p:cNvPr id="149" name="Google Shape;149;p2"/>
          <p:cNvPicPr preferRelativeResize="0"/>
          <p:nvPr/>
        </p:nvPicPr>
        <p:blipFill rotWithShape="1">
          <a:blip r:embed="rId5">
            <a:alphaModFix/>
          </a:blip>
          <a:srcRect b="0" l="0" r="0" t="0"/>
          <a:stretch/>
        </p:blipFill>
        <p:spPr>
          <a:xfrm>
            <a:off x="1217261" y="894284"/>
            <a:ext cx="3284990" cy="1135532"/>
          </a:xfrm>
          <a:prstGeom prst="rect">
            <a:avLst/>
          </a:prstGeom>
          <a:noFill/>
          <a:ln>
            <a:noFill/>
          </a:ln>
        </p:spPr>
      </p:pic>
      <p:pic>
        <p:nvPicPr>
          <p:cNvPr id="150" name="Google Shape;150;p2"/>
          <p:cNvPicPr preferRelativeResize="0"/>
          <p:nvPr/>
        </p:nvPicPr>
        <p:blipFill rotWithShape="1">
          <a:blip r:embed="rId6">
            <a:alphaModFix/>
          </a:blip>
          <a:srcRect b="0" l="0" r="0" t="0"/>
          <a:stretch/>
        </p:blipFill>
        <p:spPr>
          <a:xfrm>
            <a:off x="6985592" y="8636874"/>
            <a:ext cx="4680250" cy="351018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9CC00"/>
        </a:solidFill>
      </p:bgPr>
    </p:bg>
    <p:spTree>
      <p:nvGrpSpPr>
        <p:cNvPr id="154" name="Shape 154"/>
        <p:cNvGrpSpPr/>
        <p:nvPr/>
      </p:nvGrpSpPr>
      <p:grpSpPr>
        <a:xfrm>
          <a:off x="0" y="0"/>
          <a:ext cx="0" cy="0"/>
          <a:chOff x="0" y="0"/>
          <a:chExt cx="0" cy="0"/>
        </a:xfrm>
      </p:grpSpPr>
      <p:sp>
        <p:nvSpPr>
          <p:cNvPr id="155" name="Google Shape;155;p3"/>
          <p:cNvSpPr/>
          <p:nvPr/>
        </p:nvSpPr>
        <p:spPr>
          <a:xfrm>
            <a:off x="0" y="-1469645"/>
            <a:ext cx="14400213" cy="15453817"/>
          </a:xfrm>
          <a:prstGeom prst="rect">
            <a:avLst/>
          </a:prstGeom>
          <a:solidFill>
            <a:schemeClr val="lt1"/>
          </a:solidFill>
          <a:ln cap="flat" cmpd="sng" w="12700">
            <a:solidFill>
              <a:srgbClr val="515E5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man Old Style"/>
              <a:ea typeface="Bookman Old Style"/>
              <a:cs typeface="Bookman Old Style"/>
              <a:sym typeface="Bookman Old Style"/>
            </a:endParaRPr>
          </a:p>
        </p:txBody>
      </p:sp>
      <p:sp>
        <p:nvSpPr>
          <p:cNvPr id="156" name="Google Shape;156;p3"/>
          <p:cNvSpPr txBox="1"/>
          <p:nvPr>
            <p:ph type="title"/>
          </p:nvPr>
        </p:nvSpPr>
        <p:spPr>
          <a:xfrm>
            <a:off x="5115989" y="-543006"/>
            <a:ext cx="7957080" cy="76062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Font typeface="Arial"/>
              <a:buNone/>
            </a:pPr>
            <a:r>
              <a:rPr lang="es-ES" sz="2400">
                <a:solidFill>
                  <a:schemeClr val="dk1"/>
                </a:solidFill>
                <a:latin typeface="Arial"/>
                <a:ea typeface="Arial"/>
                <a:cs typeface="Arial"/>
                <a:sym typeface="Arial"/>
              </a:rPr>
              <a:t> FICHA OPORTUNIDADES DE MEJORA</a:t>
            </a:r>
            <a:endParaRPr sz="2400">
              <a:solidFill>
                <a:schemeClr val="dk1"/>
              </a:solidFill>
              <a:latin typeface="Arial"/>
              <a:ea typeface="Arial"/>
              <a:cs typeface="Arial"/>
              <a:sym typeface="Arial"/>
            </a:endParaRPr>
          </a:p>
        </p:txBody>
      </p:sp>
      <p:sp>
        <p:nvSpPr>
          <p:cNvPr id="157" name="Google Shape;157;p3"/>
          <p:cNvSpPr txBox="1"/>
          <p:nvPr/>
        </p:nvSpPr>
        <p:spPr>
          <a:xfrm>
            <a:off x="1852026" y="7752216"/>
            <a:ext cx="206017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S" sz="1400">
                <a:solidFill>
                  <a:srgbClr val="FF0000"/>
                </a:solidFill>
                <a:latin typeface="Arial"/>
                <a:ea typeface="Arial"/>
                <a:cs typeface="Arial"/>
                <a:sym typeface="Arial"/>
              </a:rPr>
              <a:t>LÍNEAS DE TRABAJO</a:t>
            </a:r>
            <a:endParaRPr/>
          </a:p>
        </p:txBody>
      </p:sp>
      <p:sp>
        <p:nvSpPr>
          <p:cNvPr descr="Campaña: El cuidado del agua - Posts | Facebook" id="158" name="Google Shape;158;p3"/>
          <p:cNvSpPr/>
          <p:nvPr/>
        </p:nvSpPr>
        <p:spPr>
          <a:xfrm>
            <a:off x="1259681" y="3626651"/>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Bookman Old Style"/>
              <a:ea typeface="Bookman Old Style"/>
              <a:cs typeface="Bookman Old Style"/>
              <a:sym typeface="Bookman Old Style"/>
            </a:endParaRPr>
          </a:p>
        </p:txBody>
      </p:sp>
      <p:sp>
        <p:nvSpPr>
          <p:cNvPr id="159" name="Google Shape;159;p3"/>
          <p:cNvSpPr/>
          <p:nvPr/>
        </p:nvSpPr>
        <p:spPr>
          <a:xfrm>
            <a:off x="5060792" y="6387910"/>
            <a:ext cx="8708996" cy="1661993"/>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just">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rgbClr val="FF0000"/>
                </a:solidFill>
                <a:latin typeface="Arial"/>
                <a:ea typeface="Arial"/>
                <a:cs typeface="Arial"/>
                <a:sym typeface="Arial"/>
              </a:rPr>
              <a:t>RESULTADOS ESPERADOS </a:t>
            </a:r>
            <a:endParaRPr/>
          </a:p>
          <a:p>
            <a:pPr indent="0" lvl="0" marL="0" marR="0" rtl="0" algn="just">
              <a:spcBef>
                <a:spcPts val="0"/>
              </a:spcBef>
              <a:spcAft>
                <a:spcPts val="0"/>
              </a:spcAft>
              <a:buNone/>
            </a:pPr>
            <a:r>
              <a:t/>
            </a:r>
            <a:endParaRPr b="1" sz="1400">
              <a:solidFill>
                <a:schemeClr val="dk1"/>
              </a:solidFill>
              <a:latin typeface="Arial"/>
              <a:ea typeface="Arial"/>
              <a:cs typeface="Arial"/>
              <a:sym typeface="Arial"/>
            </a:endParaRPr>
          </a:p>
          <a:p>
            <a:pPr indent="0" lvl="0" marL="0" marR="0" rtl="0" algn="just">
              <a:spcBef>
                <a:spcPts val="0"/>
              </a:spcBef>
              <a:spcAft>
                <a:spcPts val="0"/>
              </a:spcAft>
              <a:buClr>
                <a:schemeClr val="dk1"/>
              </a:buClr>
              <a:buSzPts val="1400"/>
              <a:buFont typeface="Arial"/>
              <a:buChar char="•"/>
            </a:pPr>
            <a:r>
              <a:rPr b="1" lang="es-ES" sz="1400">
                <a:solidFill>
                  <a:schemeClr val="dk1"/>
                </a:solidFill>
                <a:latin typeface="Arial"/>
                <a:ea typeface="Arial"/>
                <a:cs typeface="Arial"/>
                <a:sym typeface="Arial"/>
              </a:rPr>
              <a:t>Ahorros energéticos 19655 kw/hora  </a:t>
            </a:r>
            <a:endParaRPr/>
          </a:p>
          <a:p>
            <a:pPr indent="0" lvl="0" marL="0" marR="0" rtl="0" algn="just">
              <a:spcBef>
                <a:spcPts val="0"/>
              </a:spcBef>
              <a:spcAft>
                <a:spcPts val="0"/>
              </a:spcAft>
              <a:buClr>
                <a:schemeClr val="dk1"/>
              </a:buClr>
              <a:buSzPts val="1400"/>
              <a:buFont typeface="Arial"/>
              <a:buChar char="•"/>
            </a:pPr>
            <a:r>
              <a:rPr b="1" lang="es-ES" sz="1400">
                <a:solidFill>
                  <a:schemeClr val="dk1"/>
                </a:solidFill>
                <a:latin typeface="Arial"/>
                <a:ea typeface="Arial"/>
                <a:cs typeface="Arial"/>
                <a:sym typeface="Arial"/>
              </a:rPr>
              <a:t>Ahorros </a:t>
            </a:r>
            <a:r>
              <a:rPr b="1" lang="es-ES" sz="1400">
                <a:solidFill>
                  <a:schemeClr val="dk1"/>
                </a:solidFill>
                <a:latin typeface="Calibri"/>
                <a:ea typeface="Calibri"/>
                <a:cs typeface="Calibri"/>
                <a:sym typeface="Calibri"/>
              </a:rPr>
              <a:t>económicos :</a:t>
            </a:r>
            <a:r>
              <a:rPr b="1" i="0" lang="es-ES" sz="1400" u="none" strike="noStrike">
                <a:solidFill>
                  <a:schemeClr val="dk1"/>
                </a:solidFill>
                <a:latin typeface="Calibri"/>
                <a:ea typeface="Calibri"/>
                <a:cs typeface="Calibri"/>
                <a:sym typeface="Calibri"/>
              </a:rPr>
              <a:t> $   12.770.803 </a:t>
            </a:r>
            <a:endParaRPr b="1" sz="1400">
              <a:solidFill>
                <a:schemeClr val="dk1"/>
              </a:solidFill>
              <a:latin typeface="Calibri"/>
              <a:ea typeface="Calibri"/>
              <a:cs typeface="Calibri"/>
              <a:sym typeface="Calibri"/>
            </a:endParaRPr>
          </a:p>
          <a:p>
            <a:pPr indent="0" lvl="0" marL="0" marR="0" rtl="0" algn="just">
              <a:spcBef>
                <a:spcPts val="0"/>
              </a:spcBef>
              <a:spcAft>
                <a:spcPts val="0"/>
              </a:spcAft>
              <a:buClr>
                <a:schemeClr val="dk1"/>
              </a:buClr>
              <a:buSzPts val="1400"/>
              <a:buFont typeface="Arial"/>
              <a:buChar char="•"/>
            </a:pPr>
            <a:r>
              <a:rPr b="1" lang="es-ES" sz="1400">
                <a:solidFill>
                  <a:schemeClr val="dk1"/>
                </a:solidFill>
                <a:latin typeface="Arial"/>
                <a:ea typeface="Arial"/>
                <a:cs typeface="Arial"/>
                <a:sym typeface="Arial"/>
              </a:rPr>
              <a:t>Reducción de huella de carbono: 2712 kg de CO2</a:t>
            </a:r>
            <a:endParaRPr/>
          </a:p>
          <a:p>
            <a:pPr indent="-196850" lvl="0" marL="285750" marR="0" rtl="0" algn="just">
              <a:spcBef>
                <a:spcPts val="0"/>
              </a:spcBef>
              <a:spcAft>
                <a:spcPts val="0"/>
              </a:spcAft>
              <a:buClr>
                <a:schemeClr val="dk1"/>
              </a:buClr>
              <a:buSzPts val="1400"/>
              <a:buFont typeface="Arial"/>
              <a:buNone/>
            </a:pPr>
            <a:r>
              <a:t/>
            </a:r>
            <a:endParaRPr sz="1400">
              <a:solidFill>
                <a:schemeClr val="dk1"/>
              </a:solidFill>
              <a:latin typeface="Arial"/>
              <a:ea typeface="Arial"/>
              <a:cs typeface="Arial"/>
              <a:sym typeface="Arial"/>
            </a:endParaRPr>
          </a:p>
        </p:txBody>
      </p:sp>
      <p:sp>
        <p:nvSpPr>
          <p:cNvPr id="160" name="Google Shape;160;p3"/>
          <p:cNvSpPr txBox="1"/>
          <p:nvPr/>
        </p:nvSpPr>
        <p:spPr>
          <a:xfrm>
            <a:off x="5060793" y="4225939"/>
            <a:ext cx="8708995" cy="1384995"/>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DESCRIPCIÓN </a:t>
            </a:r>
            <a:endParaRPr/>
          </a:p>
          <a:p>
            <a:pPr indent="0" lvl="0" marL="0" marR="0" rtl="0" algn="ctr">
              <a:spcBef>
                <a:spcPts val="0"/>
              </a:spcBef>
              <a:spcAft>
                <a:spcPts val="0"/>
              </a:spcAft>
              <a:buNone/>
            </a:pPr>
            <a:r>
              <a:t/>
            </a:r>
            <a:endParaRPr b="1" sz="1400">
              <a:solidFill>
                <a:schemeClr val="accent3"/>
              </a:solidFill>
              <a:latin typeface="Arial"/>
              <a:ea typeface="Arial"/>
              <a:cs typeface="Arial"/>
              <a:sym typeface="Arial"/>
            </a:endParaRPr>
          </a:p>
          <a:p>
            <a:pPr indent="0" lvl="0" marL="0" marR="0" rtl="0" algn="just">
              <a:spcBef>
                <a:spcPts val="0"/>
              </a:spcBef>
              <a:spcAft>
                <a:spcPts val="0"/>
              </a:spcAft>
              <a:buNone/>
            </a:pPr>
            <a:r>
              <a:rPr b="1" lang="es-ES" sz="1400">
                <a:solidFill>
                  <a:schemeClr val="dk1"/>
                </a:solidFill>
                <a:latin typeface="Arial"/>
                <a:ea typeface="Arial"/>
                <a:cs typeface="Arial"/>
                <a:sym typeface="Arial"/>
              </a:rPr>
              <a:t>Con la implementación de la campaña “QUE NO SEAS TU” se busca generar conciencia en todos los  colaboradores  frente al uso eficiente de energía eléctrica, para lo cual  se asigna   un responsable  cada semana en  cada uno de los procesos, con el fin de realizar seguimiento a cada uno de los colaboradores e identificar quienes son los que generan mayor desperdicio de energía.</a:t>
            </a:r>
            <a:endParaRPr/>
          </a:p>
        </p:txBody>
      </p:sp>
      <p:sp>
        <p:nvSpPr>
          <p:cNvPr id="161" name="Google Shape;161;p3"/>
          <p:cNvSpPr/>
          <p:nvPr/>
        </p:nvSpPr>
        <p:spPr>
          <a:xfrm>
            <a:off x="1034303" y="7512604"/>
            <a:ext cx="3695626" cy="2677656"/>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man Old Style"/>
              <a:ea typeface="Bookman Old Style"/>
              <a:cs typeface="Bookman Old Style"/>
              <a:sym typeface="Bookman Old Style"/>
            </a:endParaRPr>
          </a:p>
        </p:txBody>
      </p:sp>
      <p:pic>
        <p:nvPicPr>
          <p:cNvPr id="162" name="Google Shape;162;p3"/>
          <p:cNvPicPr preferRelativeResize="0"/>
          <p:nvPr/>
        </p:nvPicPr>
        <p:blipFill rotWithShape="1">
          <a:blip r:embed="rId3">
            <a:alphaModFix/>
          </a:blip>
          <a:srcRect b="0" l="0" r="0" t="0"/>
          <a:stretch/>
        </p:blipFill>
        <p:spPr>
          <a:xfrm>
            <a:off x="9959352" y="12630097"/>
            <a:ext cx="3113717" cy="646565"/>
          </a:xfrm>
          <a:prstGeom prst="rect">
            <a:avLst/>
          </a:prstGeom>
          <a:noFill/>
          <a:ln>
            <a:noFill/>
          </a:ln>
        </p:spPr>
      </p:pic>
      <p:sp>
        <p:nvSpPr>
          <p:cNvPr id="163" name="Google Shape;163;p3"/>
          <p:cNvSpPr/>
          <p:nvPr/>
        </p:nvSpPr>
        <p:spPr>
          <a:xfrm>
            <a:off x="990601" y="651459"/>
            <a:ext cx="3755986" cy="1600438"/>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man Old Style"/>
              <a:ea typeface="Bookman Old Style"/>
              <a:cs typeface="Bookman Old Style"/>
              <a:sym typeface="Bookman Old Style"/>
            </a:endParaRPr>
          </a:p>
        </p:txBody>
      </p:sp>
      <p:sp>
        <p:nvSpPr>
          <p:cNvPr id="164" name="Google Shape;164;p3"/>
          <p:cNvSpPr txBox="1"/>
          <p:nvPr/>
        </p:nvSpPr>
        <p:spPr>
          <a:xfrm>
            <a:off x="1034303" y="2661991"/>
            <a:ext cx="3712283" cy="2031325"/>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NOMBRE DE PROYECTO</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 </a:t>
            </a:r>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CAMPAÑA “QUE NO SEAS TU” EL MAYOR CONSUMIDOR</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sp>
        <p:nvSpPr>
          <p:cNvPr id="165" name="Google Shape;165;p3"/>
          <p:cNvSpPr txBox="1"/>
          <p:nvPr/>
        </p:nvSpPr>
        <p:spPr>
          <a:xfrm>
            <a:off x="1311816" y="8403528"/>
            <a:ext cx="3418113" cy="95410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s-ES" sz="1400">
                <a:solidFill>
                  <a:schemeClr val="dk1"/>
                </a:solidFill>
                <a:latin typeface="Arial"/>
                <a:ea typeface="Arial"/>
                <a:cs typeface="Arial"/>
                <a:sym typeface="Arial"/>
              </a:rPr>
              <a:t>1. FNCER</a:t>
            </a:r>
            <a:endParaRPr/>
          </a:p>
          <a:p>
            <a:pPr indent="0" lvl="0" marL="0" marR="0" rtl="0" algn="just">
              <a:spcBef>
                <a:spcPts val="0"/>
              </a:spcBef>
              <a:spcAft>
                <a:spcPts val="0"/>
              </a:spcAft>
              <a:buNone/>
            </a:pPr>
            <a:r>
              <a:rPr b="1" lang="es-ES" sz="1400">
                <a:solidFill>
                  <a:srgbClr val="00CC00"/>
                </a:solidFill>
                <a:latin typeface="Arial"/>
                <a:ea typeface="Arial"/>
                <a:cs typeface="Arial"/>
                <a:sym typeface="Arial"/>
              </a:rPr>
              <a:t>2. Buenas prácticas operacionales X</a:t>
            </a:r>
            <a:endParaRPr/>
          </a:p>
          <a:p>
            <a:pPr indent="0" lvl="0" marL="0" marR="0" rtl="0" algn="just">
              <a:spcBef>
                <a:spcPts val="0"/>
              </a:spcBef>
              <a:spcAft>
                <a:spcPts val="0"/>
              </a:spcAft>
              <a:buNone/>
            </a:pPr>
            <a:r>
              <a:rPr b="1" lang="es-ES" sz="1400">
                <a:solidFill>
                  <a:schemeClr val="dk1"/>
                </a:solidFill>
                <a:latin typeface="Arial"/>
                <a:ea typeface="Arial"/>
                <a:cs typeface="Arial"/>
                <a:sym typeface="Arial"/>
              </a:rPr>
              <a:t>3. Reconversión tecnológica</a:t>
            </a:r>
            <a:endParaRPr/>
          </a:p>
          <a:p>
            <a:pPr indent="0" lvl="0" marL="0" marR="0" rtl="0" algn="just">
              <a:spcBef>
                <a:spcPts val="0"/>
              </a:spcBef>
              <a:spcAft>
                <a:spcPts val="0"/>
              </a:spcAft>
              <a:buNone/>
            </a:pPr>
            <a:r>
              <a:t/>
            </a:r>
            <a:endParaRPr b="1" sz="1400">
              <a:solidFill>
                <a:schemeClr val="dk1"/>
              </a:solidFill>
              <a:latin typeface="Arial"/>
              <a:ea typeface="Arial"/>
              <a:cs typeface="Arial"/>
              <a:sym typeface="Arial"/>
            </a:endParaRPr>
          </a:p>
        </p:txBody>
      </p:sp>
      <p:sp>
        <p:nvSpPr>
          <p:cNvPr id="166" name="Google Shape;166;p3"/>
          <p:cNvSpPr txBox="1"/>
          <p:nvPr/>
        </p:nvSpPr>
        <p:spPr>
          <a:xfrm>
            <a:off x="5060792" y="628759"/>
            <a:ext cx="8708996" cy="1600438"/>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CAPITALBUS S.A.S. Es una empresa operadora del sistema integrado de transporte masivo de pasajeros de Bogota, ubicada en la Carrera 86 Bis No. 45-57 sur al  respaldo del portal de las Américas, opera  260 buses biarticulados con tecnología Euro VI a GNVC.</a:t>
            </a:r>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En sus instalaciones realizada actividades como parque,  suministro de combustible, lavado y mantenimiento de la flota.</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sp>
        <p:nvSpPr>
          <p:cNvPr id="167" name="Google Shape;167;p3"/>
          <p:cNvSpPr txBox="1"/>
          <p:nvPr/>
        </p:nvSpPr>
        <p:spPr>
          <a:xfrm>
            <a:off x="5060795" y="2435264"/>
            <a:ext cx="8708993" cy="738664"/>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OBJETIVO  DE PROYECTO</a:t>
            </a:r>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Reducir el consumo de energía eléctrica en las áreas administrativas de la organización, mediante la implementación de la campaña  “QUE NO SEAS TU” el mayor consumidor.</a:t>
            </a:r>
            <a:endParaRPr/>
          </a:p>
        </p:txBody>
      </p:sp>
      <p:sp>
        <p:nvSpPr>
          <p:cNvPr id="168" name="Google Shape;168;p3"/>
          <p:cNvSpPr txBox="1"/>
          <p:nvPr/>
        </p:nvSpPr>
        <p:spPr>
          <a:xfrm>
            <a:off x="1050964" y="10468319"/>
            <a:ext cx="3678965" cy="1815882"/>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COSTO DE PROYECTO</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458.000/mes</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pic>
        <p:nvPicPr>
          <p:cNvPr id="169" name="Google Shape;169;p3"/>
          <p:cNvPicPr preferRelativeResize="0"/>
          <p:nvPr/>
        </p:nvPicPr>
        <p:blipFill rotWithShape="1">
          <a:blip r:embed="rId4">
            <a:alphaModFix/>
          </a:blip>
          <a:srcRect b="0" l="0" r="0" t="0"/>
          <a:stretch/>
        </p:blipFill>
        <p:spPr>
          <a:xfrm>
            <a:off x="1360605" y="-455301"/>
            <a:ext cx="3141646" cy="883573"/>
          </a:xfrm>
          <a:prstGeom prst="rect">
            <a:avLst/>
          </a:prstGeom>
          <a:noFill/>
          <a:ln>
            <a:noFill/>
          </a:ln>
        </p:spPr>
      </p:pic>
      <p:sp>
        <p:nvSpPr>
          <p:cNvPr id="170" name="Google Shape;170;p3"/>
          <p:cNvSpPr txBox="1"/>
          <p:nvPr/>
        </p:nvSpPr>
        <p:spPr>
          <a:xfrm>
            <a:off x="1034302" y="4759708"/>
            <a:ext cx="3712283" cy="2246769"/>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s-ES" sz="1400">
                <a:solidFill>
                  <a:srgbClr val="FF0000"/>
                </a:solidFill>
                <a:latin typeface="Arial"/>
                <a:ea typeface="Arial"/>
                <a:cs typeface="Arial"/>
                <a:sym typeface="Arial"/>
              </a:rPr>
              <a:t> </a:t>
            </a:r>
            <a:endParaRPr/>
          </a:p>
          <a:p>
            <a:pPr indent="0" lvl="0" marL="0" marR="0" rtl="0" algn="ctr">
              <a:spcBef>
                <a:spcPts val="0"/>
              </a:spcBef>
              <a:spcAft>
                <a:spcPts val="0"/>
              </a:spcAft>
              <a:buNone/>
            </a:pPr>
            <a:r>
              <a:rPr b="1" lang="es-ES" sz="1400">
                <a:solidFill>
                  <a:srgbClr val="FF0000"/>
                </a:solidFill>
                <a:latin typeface="Arial"/>
                <a:ea typeface="Arial"/>
                <a:cs typeface="Arial"/>
                <a:sym typeface="Arial"/>
              </a:rPr>
              <a:t>ESTADO</a:t>
            </a:r>
            <a:endParaRPr/>
          </a:p>
          <a:p>
            <a:pPr indent="0" lvl="0" marL="0" marR="0" rtl="0" algn="l">
              <a:spcBef>
                <a:spcPts val="0"/>
              </a:spcBef>
              <a:spcAft>
                <a:spcPts val="0"/>
              </a:spcAft>
              <a:buNone/>
            </a:pPr>
            <a:r>
              <a:t/>
            </a:r>
            <a:endParaRPr b="1" sz="1400">
              <a:solidFill>
                <a:schemeClr val="dk1"/>
              </a:solidFill>
              <a:latin typeface="Arial"/>
              <a:ea typeface="Arial"/>
              <a:cs typeface="Arial"/>
              <a:sym typeface="Arial"/>
            </a:endParaRPr>
          </a:p>
          <a:p>
            <a:pPr indent="0" lvl="0" marL="0" marR="0" rtl="0" algn="l">
              <a:spcBef>
                <a:spcPts val="0"/>
              </a:spcBef>
              <a:spcAft>
                <a:spcPts val="0"/>
              </a:spcAft>
              <a:buNone/>
            </a:pPr>
            <a:r>
              <a:rPr b="1" lang="es-ES" sz="1400">
                <a:solidFill>
                  <a:schemeClr val="dk1"/>
                </a:solidFill>
                <a:latin typeface="Arial"/>
                <a:ea typeface="Arial"/>
                <a:cs typeface="Arial"/>
                <a:sym typeface="Arial"/>
              </a:rPr>
              <a:t>Perfilamiento. </a:t>
            </a:r>
            <a:endParaRPr/>
          </a:p>
          <a:p>
            <a:pPr indent="0" lvl="0" marL="0" marR="0" rtl="0" algn="l">
              <a:spcBef>
                <a:spcPts val="0"/>
              </a:spcBef>
              <a:spcAft>
                <a:spcPts val="0"/>
              </a:spcAft>
              <a:buNone/>
            </a:pPr>
            <a:r>
              <a:rPr b="1" lang="es-ES" sz="1400">
                <a:solidFill>
                  <a:schemeClr val="dk1"/>
                </a:solidFill>
                <a:latin typeface="Arial"/>
                <a:ea typeface="Arial"/>
                <a:cs typeface="Arial"/>
                <a:sym typeface="Arial"/>
              </a:rPr>
              <a:t>Evaluación técnico financiera. </a:t>
            </a:r>
            <a:r>
              <a:rPr b="1" lang="es-ES" sz="1400">
                <a:solidFill>
                  <a:srgbClr val="00CC00"/>
                </a:solidFill>
                <a:latin typeface="Arial"/>
                <a:ea typeface="Arial"/>
                <a:cs typeface="Arial"/>
                <a:sym typeface="Arial"/>
              </a:rPr>
              <a:t>Implementación  X.</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sp>
        <p:nvSpPr>
          <p:cNvPr id="171" name="Google Shape;171;p3"/>
          <p:cNvSpPr txBox="1"/>
          <p:nvPr/>
        </p:nvSpPr>
        <p:spPr>
          <a:xfrm>
            <a:off x="5060792" y="8159914"/>
            <a:ext cx="8708996" cy="4185761"/>
          </a:xfrm>
          <a:prstGeom prst="rect">
            <a:avLst/>
          </a:prstGeom>
          <a:noFill/>
          <a:ln cap="flat" cmpd="sng" w="254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rgbClr val="FF0000"/>
                </a:solidFill>
                <a:latin typeface="Arial"/>
                <a:ea typeface="Arial"/>
                <a:cs typeface="Arial"/>
                <a:sym typeface="Arial"/>
              </a:rPr>
              <a:t>REGISTRO FOTOGRÁFICO DEL PROYECTO</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rPr b="1" lang="es-ES" sz="1400">
                <a:solidFill>
                  <a:schemeClr val="dk1"/>
                </a:solidFill>
                <a:latin typeface="Arial"/>
                <a:ea typeface="Arial"/>
                <a:cs typeface="Arial"/>
                <a:sym typeface="Arial"/>
              </a:rPr>
              <a:t> </a:t>
            </a:r>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a:p>
            <a:pPr indent="0" lvl="0" marL="0" marR="0" rtl="0" algn="ctr">
              <a:spcBef>
                <a:spcPts val="0"/>
              </a:spcBef>
              <a:spcAft>
                <a:spcPts val="0"/>
              </a:spcAft>
              <a:buNone/>
            </a:pPr>
            <a:r>
              <a:t/>
            </a:r>
            <a:endParaRPr b="1" sz="1400">
              <a:solidFill>
                <a:schemeClr val="dk1"/>
              </a:solidFill>
              <a:latin typeface="Arial"/>
              <a:ea typeface="Arial"/>
              <a:cs typeface="Arial"/>
              <a:sym typeface="Arial"/>
            </a:endParaRPr>
          </a:p>
        </p:txBody>
      </p:sp>
      <p:pic>
        <p:nvPicPr>
          <p:cNvPr id="172" name="Google Shape;172;p3"/>
          <p:cNvPicPr preferRelativeResize="0"/>
          <p:nvPr/>
        </p:nvPicPr>
        <p:blipFill rotWithShape="1">
          <a:blip r:embed="rId5">
            <a:alphaModFix/>
          </a:blip>
          <a:srcRect b="0" l="0" r="0" t="0"/>
          <a:stretch/>
        </p:blipFill>
        <p:spPr>
          <a:xfrm>
            <a:off x="1217261" y="861212"/>
            <a:ext cx="3284990" cy="1135532"/>
          </a:xfrm>
          <a:prstGeom prst="rect">
            <a:avLst/>
          </a:prstGeom>
          <a:noFill/>
          <a:ln>
            <a:noFill/>
          </a:ln>
        </p:spPr>
      </p:pic>
      <p:pic>
        <p:nvPicPr>
          <p:cNvPr id="173" name="Google Shape;173;p3"/>
          <p:cNvPicPr preferRelativeResize="0"/>
          <p:nvPr/>
        </p:nvPicPr>
        <p:blipFill rotWithShape="1">
          <a:blip r:embed="rId6">
            <a:alphaModFix/>
          </a:blip>
          <a:srcRect b="6758" l="15328" r="22985" t="14491"/>
          <a:stretch/>
        </p:blipFill>
        <p:spPr>
          <a:xfrm>
            <a:off x="6799820" y="8645513"/>
            <a:ext cx="2443161" cy="3501548"/>
          </a:xfrm>
          <a:prstGeom prst="rect">
            <a:avLst/>
          </a:prstGeom>
          <a:noFill/>
          <a:ln>
            <a:noFill/>
          </a:ln>
        </p:spPr>
      </p:pic>
      <p:pic>
        <p:nvPicPr>
          <p:cNvPr id="174" name="Google Shape;174;p3"/>
          <p:cNvPicPr preferRelativeResize="0"/>
          <p:nvPr/>
        </p:nvPicPr>
        <p:blipFill rotWithShape="1">
          <a:blip r:embed="rId7">
            <a:alphaModFix/>
          </a:blip>
          <a:srcRect b="0" l="0" r="0" t="0"/>
          <a:stretch/>
        </p:blipFill>
        <p:spPr>
          <a:xfrm>
            <a:off x="9682870" y="8645513"/>
            <a:ext cx="2487883" cy="349240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Letras en madera">
  <a:themeElements>
    <a:clrScheme name="Letras en madera">
      <a:dk1>
        <a:srgbClr val="000000"/>
      </a:dk1>
      <a:lt1>
        <a:srgbClr val="FFFFFF"/>
      </a:lt1>
      <a:dk2>
        <a:srgbClr val="84ACB6"/>
      </a:dk2>
      <a:lt2>
        <a:srgbClr val="EBE9DD"/>
      </a:lt2>
      <a:accent1>
        <a:srgbClr val="6F8183"/>
      </a:accent1>
      <a:accent2>
        <a:srgbClr val="967E96"/>
      </a:accent2>
      <a:accent3>
        <a:srgbClr val="CCC893"/>
      </a:accent3>
      <a:accent4>
        <a:srgbClr val="A54D74"/>
      </a:accent4>
      <a:accent5>
        <a:srgbClr val="949C6B"/>
      </a:accent5>
      <a:accent6>
        <a:srgbClr val="766A50"/>
      </a:accent6>
      <a:hlink>
        <a:srgbClr val="CC6600"/>
      </a:hlink>
      <a:folHlink>
        <a:srgbClr val="7777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2020-09-03T19:00:13Z</dcterms:created>
  <dc:creator>David</dc:creator>
</cp:coreProperties>
</file>